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2EA0-E99E-4E33-A48F-7BC4D83B4310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3169ADE-CC71-41E9-B033-3902F9664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782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2EA0-E99E-4E33-A48F-7BC4D83B4310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3169ADE-CC71-41E9-B033-3902F9664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229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2EA0-E99E-4E33-A48F-7BC4D83B4310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3169ADE-CC71-41E9-B033-3902F9664C7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5638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2EA0-E99E-4E33-A48F-7BC4D83B4310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3169ADE-CC71-41E9-B033-3902F9664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097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2EA0-E99E-4E33-A48F-7BC4D83B4310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3169ADE-CC71-41E9-B033-3902F9664C7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5748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2EA0-E99E-4E33-A48F-7BC4D83B4310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3169ADE-CC71-41E9-B033-3902F9664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643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2EA0-E99E-4E33-A48F-7BC4D83B4310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69ADE-CC71-41E9-B033-3902F9664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064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2EA0-E99E-4E33-A48F-7BC4D83B4310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69ADE-CC71-41E9-B033-3902F9664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138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2EA0-E99E-4E33-A48F-7BC4D83B4310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69ADE-CC71-41E9-B033-3902F9664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565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2EA0-E99E-4E33-A48F-7BC4D83B4310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3169ADE-CC71-41E9-B033-3902F9664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273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2EA0-E99E-4E33-A48F-7BC4D83B4310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3169ADE-CC71-41E9-B033-3902F9664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847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2EA0-E99E-4E33-A48F-7BC4D83B4310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3169ADE-CC71-41E9-B033-3902F9664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44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2EA0-E99E-4E33-A48F-7BC4D83B4310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69ADE-CC71-41E9-B033-3902F9664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454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2EA0-E99E-4E33-A48F-7BC4D83B4310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69ADE-CC71-41E9-B033-3902F9664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152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2EA0-E99E-4E33-A48F-7BC4D83B4310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69ADE-CC71-41E9-B033-3902F9664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409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2EA0-E99E-4E33-A48F-7BC4D83B4310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3169ADE-CC71-41E9-B033-3902F9664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381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22EA0-E99E-4E33-A48F-7BC4D83B4310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3169ADE-CC71-41E9-B033-3902F9664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899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.me/G_eibK" TargetMode="External"/><Relationship Id="rId2" Type="http://schemas.openxmlformats.org/officeDocument/2006/relationships/hyperlink" Target="mailto:gia9-15@yandex.r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Предварительная готовность ППЭ к проведению ГИА-9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Вахрушев Анатолий Алексеевич, программист КГКСУ «ЦОКО»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540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588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и Планирование ГИА-9 2025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42361"/>
            <a:ext cx="10515600" cy="5210979"/>
          </a:xfrm>
        </p:spPr>
        <p:txBody>
          <a:bodyPr>
            <a:normAutofit fontScale="85000" lnSpcReduction="2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участников ГИА-9 с выбором экзаменов завершен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(пр. №14)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 Итоговое собеседование по русскому языку – все три даты. Получившие «Зачёт» прошли первый этап допуска к ГИА-9.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принято решение переходить на новую технологию, а именно «Автоматизированная информационная система проведения итогового собеседования по русскому языку в онлайн-форме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(АИС «Веб ИС-9»).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 досрочный февральский этап ГИА9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(ГУФСИН).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Начался досрочный этап ГИА-9, заявлено 9 участников, все по форме ОГЭ.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83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6841" y="629530"/>
            <a:ext cx="10515600" cy="670461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Апробация новых технологий проведения ГИА-9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2068"/>
            <a:ext cx="10515600" cy="529127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Проведено региональное тренировочное мероприятие в форме основного государственного экзамена по технологиям печати полного комплекта экзаменационных материалов в пункте проведения экзаменов  с применением технологии доставки экзаменационных материалов по сети по предмету «Русский язык»(2.1).</a:t>
            </a:r>
          </a:p>
          <a:p>
            <a:r>
              <a:rPr lang="ru-RU" dirty="0" smtClean="0"/>
              <a:t>Было задействовано 66 ППЭ.</a:t>
            </a:r>
          </a:p>
          <a:p>
            <a:r>
              <a:rPr lang="ru-RU" dirty="0" smtClean="0"/>
              <a:t>Полный цикл прошли 52 ППЭ. </a:t>
            </a:r>
          </a:p>
          <a:p>
            <a:r>
              <a:rPr lang="ru-RU" dirty="0" smtClean="0"/>
              <a:t>4 ППЭ не прошли вовремя контроль технической готовности ППЭ и не получили возможность скачать ключ для расшифровки КИМ на станции печати. По факту в данных ППЭ – экзамен не состоялся.</a:t>
            </a:r>
          </a:p>
          <a:p>
            <a:r>
              <a:rPr lang="ru-RU" dirty="0" smtClean="0"/>
              <a:t>10 ППЭ не передали файлы с отсканированными бланками и формами в РЦОИ, поставив соответствующие статусы на станции авторизации. Нет бланков с ответами, нет результатов у участников и т.д. Но на реальном экзамене такой фокус не пройдет. Будет работать мониторинг ППЭ.</a:t>
            </a:r>
          </a:p>
          <a:p>
            <a:r>
              <a:rPr lang="ru-RU" dirty="0" smtClean="0"/>
              <a:t>Не смотря на выявившиеся недочеты и шероховатости  – поставленные цели апробации были достигнуты. Программное обеспечение, связь с ФЦТ и РЦОИ работали в штатном режиме.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112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9879" y="624110"/>
            <a:ext cx="8911687" cy="128089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технических специалистов ППЭ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Обучение технических специалистов ППЭ в 2025 разбито на два потока.</a:t>
            </a:r>
            <a:br>
              <a:rPr lang="ru-RU" dirty="0" smtClean="0"/>
            </a:br>
            <a:r>
              <a:rPr lang="ru-RU" dirty="0" smtClean="0"/>
              <a:t>	Первый поток – все технические специалисты ППЭ, которые были задействованы на апробации 04.04.2025г.</a:t>
            </a:r>
            <a:br>
              <a:rPr lang="ru-RU" dirty="0" smtClean="0"/>
            </a:br>
            <a:r>
              <a:rPr lang="ru-RU" dirty="0" smtClean="0"/>
              <a:t>	Второй поток – обучаются технические специалисты ППЭ по заявкам муниципалитетов.</a:t>
            </a:r>
          </a:p>
          <a:p>
            <a:r>
              <a:rPr lang="ru-RU" dirty="0" smtClean="0"/>
              <a:t>Заявлено на обучение – более 350 человек, прошли обучение на сегодня – 128.</a:t>
            </a:r>
          </a:p>
          <a:p>
            <a:r>
              <a:rPr lang="ru-RU" dirty="0" smtClean="0"/>
              <a:t>Обучение завершается 28 апреля 2025 года.</a:t>
            </a:r>
          </a:p>
          <a:p>
            <a:r>
              <a:rPr lang="ru-RU" dirty="0" smtClean="0"/>
              <a:t>Продление сроков обучения не планируется.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86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4624" y="602077"/>
            <a:ext cx="9635800" cy="1280890"/>
          </a:xfrm>
        </p:spPr>
        <p:txBody>
          <a:bodyPr/>
          <a:lstStyle/>
          <a:p>
            <a:r>
              <a:rPr lang="ru-RU" dirty="0" smtClean="0"/>
              <a:t>Программное обеспечение ГИА-9 2025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 ПО, установленное на компьютерах при проведении ГИА-9 в 2024 году , при проведении обучения технических специалистов и Итогового собеседования в 2025 году в штабах ППЭ и в школах удалить(</a:t>
            </a:r>
            <a:r>
              <a:rPr lang="ru-RU" dirty="0" err="1" smtClean="0"/>
              <a:t>апробационную</a:t>
            </a:r>
            <a:r>
              <a:rPr lang="ru-RU" dirty="0" smtClean="0"/>
              <a:t> базу не трогаем).</a:t>
            </a:r>
          </a:p>
          <a:p>
            <a:r>
              <a:rPr lang="ru-RU" dirty="0" smtClean="0"/>
              <a:t>ПО для использования на экзаменах ГИА-9 2025 размещено на сайте в разделе Программное обеспечение.</a:t>
            </a:r>
            <a:br>
              <a:rPr lang="ru-RU" dirty="0" smtClean="0"/>
            </a:br>
            <a:r>
              <a:rPr lang="ru-RU" dirty="0" smtClean="0"/>
              <a:t>- Утилита печати комплектов бланков и КИМ</a:t>
            </a:r>
            <a:br>
              <a:rPr lang="ru-RU" dirty="0" smtClean="0"/>
            </a:br>
            <a:r>
              <a:rPr lang="ru-RU" dirty="0" smtClean="0"/>
              <a:t>- Станция удаленного сканирования 2.0</a:t>
            </a:r>
            <a:br>
              <a:rPr lang="ru-RU" dirty="0" smtClean="0"/>
            </a:br>
            <a:r>
              <a:rPr lang="ru-RU" dirty="0" smtClean="0"/>
              <a:t>- Автономная станция записи </a:t>
            </a:r>
          </a:p>
          <a:p>
            <a:r>
              <a:rPr lang="ru-RU" dirty="0" smtClean="0"/>
              <a:t>Проверяем доступность личных кабинетов ППЭ на сайте </a:t>
            </a:r>
            <a:r>
              <a:rPr lang="en-US" dirty="0" smtClean="0"/>
              <a:t>gia.coko24.ru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регистрируем на сайте вновь созданные ППЭ.</a:t>
            </a:r>
          </a:p>
        </p:txBody>
      </p:sp>
    </p:spTree>
    <p:extLst>
      <p:ext uri="{BB962C8B-B14F-4D97-AF65-F5344CB8AC3E}">
        <p14:creationId xmlns:p14="http://schemas.microsoft.com/office/powerpoint/2010/main" val="270280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4964" y="668178"/>
            <a:ext cx="8911687" cy="128089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Телефоны горячей линии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9389" y="2210718"/>
            <a:ext cx="10355609" cy="3777622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 246-15-00 – программист отдела РЦОИ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Вахрушев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Анатолий Алексеевич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218-03-77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отдел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РЦОИ(общий)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218-03-55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отдел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ГИА-9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адрес для взаимодействия с РЦОИ: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gia9-15@yandex.ru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488" indent="-90488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Телеграмм канал -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VakhrushevAA_2023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488" indent="-90488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https://t.me/G_eibK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534808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347</TotalTime>
  <Words>264</Words>
  <Application>Microsoft Office PowerPoint</Application>
  <PresentationFormat>Широкоэкранный</PresentationFormat>
  <Paragraphs>31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Times New Roman</vt:lpstr>
      <vt:lpstr>Wingdings 3</vt:lpstr>
      <vt:lpstr>Легкий дым</vt:lpstr>
      <vt:lpstr>Предварительная готовность ППЭ к проведению ГИА-9</vt:lpstr>
      <vt:lpstr>Сбор и Планирование ГИА-9 2025</vt:lpstr>
      <vt:lpstr>Апробация новых технологий проведения ГИА-9</vt:lpstr>
      <vt:lpstr>Обучение технических специалистов ППЭ.</vt:lpstr>
      <vt:lpstr>Программное обеспечение ГИА-9 2025</vt:lpstr>
      <vt:lpstr>Телефоны горячей линии </vt:lpstr>
    </vt:vector>
  </TitlesOfParts>
  <Company>ЦОКО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Вахрушев Анатолий Алексеевич</dc:creator>
  <cp:lastModifiedBy>Вахрушев Анатолий Алексеевич</cp:lastModifiedBy>
  <cp:revision>17</cp:revision>
  <dcterms:created xsi:type="dcterms:W3CDTF">2025-04-24T01:22:44Z</dcterms:created>
  <dcterms:modified xsi:type="dcterms:W3CDTF">2025-04-24T07:10:23Z</dcterms:modified>
</cp:coreProperties>
</file>