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604" r:id="rId2"/>
    <p:sldId id="831" r:id="rId3"/>
    <p:sldId id="755" r:id="rId4"/>
    <p:sldId id="796" r:id="rId5"/>
    <p:sldId id="797" r:id="rId6"/>
    <p:sldId id="771" r:id="rId7"/>
    <p:sldId id="773" r:id="rId8"/>
    <p:sldId id="799" r:id="rId9"/>
    <p:sldId id="832" r:id="rId10"/>
    <p:sldId id="833" r:id="rId11"/>
    <p:sldId id="829" r:id="rId12"/>
    <p:sldId id="800" r:id="rId13"/>
    <p:sldId id="804" r:id="rId14"/>
    <p:sldId id="772" r:id="rId15"/>
    <p:sldId id="757" r:id="rId16"/>
    <p:sldId id="760" r:id="rId17"/>
    <p:sldId id="761" r:id="rId18"/>
    <p:sldId id="762" r:id="rId19"/>
    <p:sldId id="803" r:id="rId20"/>
    <p:sldId id="818" r:id="rId21"/>
    <p:sldId id="775" r:id="rId22"/>
    <p:sldId id="776" r:id="rId23"/>
    <p:sldId id="787" r:id="rId24"/>
    <p:sldId id="819" r:id="rId25"/>
    <p:sldId id="802" r:id="rId26"/>
    <p:sldId id="734" r:id="rId27"/>
    <p:sldId id="821" r:id="rId28"/>
    <p:sldId id="814" r:id="rId29"/>
    <p:sldId id="826" r:id="rId30"/>
    <p:sldId id="806" r:id="rId31"/>
    <p:sldId id="807" r:id="rId32"/>
    <p:sldId id="823" r:id="rId33"/>
    <p:sldId id="813" r:id="rId34"/>
    <p:sldId id="825" r:id="rId35"/>
    <p:sldId id="811" r:id="rId36"/>
    <p:sldId id="812" r:id="rId37"/>
    <p:sldId id="828" r:id="rId38"/>
    <p:sldId id="763" r:id="rId39"/>
    <p:sldId id="764" r:id="rId40"/>
    <p:sldId id="834" r:id="rId41"/>
    <p:sldId id="835" r:id="rId42"/>
    <p:sldId id="836" r:id="rId43"/>
    <p:sldId id="837" r:id="rId44"/>
    <p:sldId id="838" r:id="rId45"/>
    <p:sldId id="839" r:id="rId46"/>
    <p:sldId id="840" r:id="rId47"/>
    <p:sldId id="841" r:id="rId4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7" autoAdjust="0"/>
    <p:restoredTop sz="94660"/>
  </p:normalViewPr>
  <p:slideViewPr>
    <p:cSldViewPr>
      <p:cViewPr varScale="1">
        <p:scale>
          <a:sx n="110" d="100"/>
          <a:sy n="110" d="100"/>
        </p:scale>
        <p:origin x="184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jpe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jpe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3B99B-86E5-4F66-BD37-99C48074DE9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21CBD31-3CBE-4743-9EBF-CC46F3DB4C9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6AB3"/>
              </a:solidFill>
            </a:rPr>
            <a:t>Государственная итоговая аттестация </a:t>
          </a:r>
        </a:p>
        <a:p>
          <a:r>
            <a:rPr lang="ru-RU" sz="1600" b="1" dirty="0" smtClean="0">
              <a:solidFill>
                <a:srgbClr val="006AB3"/>
              </a:solidFill>
            </a:rPr>
            <a:t>по образовательным программам </a:t>
          </a:r>
        </a:p>
        <a:p>
          <a:r>
            <a:rPr lang="ru-RU" sz="1600" b="1" dirty="0" smtClean="0">
              <a:solidFill>
                <a:srgbClr val="006AB3"/>
              </a:solidFill>
            </a:rPr>
            <a:t>среднего общего образования</a:t>
          </a:r>
          <a:endParaRPr lang="ru-RU" sz="1600" b="1" dirty="0">
            <a:solidFill>
              <a:srgbClr val="006AB3"/>
            </a:solidFill>
          </a:endParaRPr>
        </a:p>
      </dgm:t>
    </dgm:pt>
    <dgm:pt modelId="{226DEE59-D691-4BF5-917E-4E402878CDB5}" type="parTrans" cxnId="{42004B35-3871-444D-8AD3-722DE5157CC2}">
      <dgm:prSet/>
      <dgm:spPr/>
      <dgm:t>
        <a:bodyPr/>
        <a:lstStyle/>
        <a:p>
          <a:endParaRPr lang="ru-RU"/>
        </a:p>
      </dgm:t>
    </dgm:pt>
    <dgm:pt modelId="{2BBC9D0F-CEF8-4A65-96D0-1A467D8CC29A}" type="sibTrans" cxnId="{42004B35-3871-444D-8AD3-722DE5157CC2}">
      <dgm:prSet/>
      <dgm:spPr/>
      <dgm:t>
        <a:bodyPr/>
        <a:lstStyle/>
        <a:p>
          <a:endParaRPr lang="ru-RU"/>
        </a:p>
      </dgm:t>
    </dgm:pt>
    <dgm:pt modelId="{F824839E-DEA7-4F8A-A68C-C133F90E032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Единый государственный экзамен</a:t>
          </a:r>
          <a:endParaRPr lang="ru-RU" sz="1400" b="1" dirty="0">
            <a:solidFill>
              <a:srgbClr val="006AB3"/>
            </a:solidFill>
          </a:endParaRPr>
        </a:p>
      </dgm:t>
    </dgm:pt>
    <dgm:pt modelId="{547BC9A5-0DBB-4556-B3D0-5C8C82EBE133}" type="parTrans" cxnId="{2C2E41E9-A4A9-4689-A73A-003763BF9227}">
      <dgm:prSet/>
      <dgm:spPr/>
      <dgm:t>
        <a:bodyPr/>
        <a:lstStyle/>
        <a:p>
          <a:endParaRPr lang="ru-RU"/>
        </a:p>
      </dgm:t>
    </dgm:pt>
    <dgm:pt modelId="{E2814513-736C-4C29-A369-1A53CF24AB5A}" type="sibTrans" cxnId="{2C2E41E9-A4A9-4689-A73A-003763BF9227}">
      <dgm:prSet/>
      <dgm:spPr/>
      <dgm:t>
        <a:bodyPr/>
        <a:lstStyle/>
        <a:p>
          <a:endParaRPr lang="ru-RU"/>
        </a:p>
      </dgm:t>
    </dgm:pt>
    <dgm:pt modelId="{97D48B84-5447-4CE4-B422-175B1C39FF8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Государственный выпускной экзамен</a:t>
          </a:r>
          <a:endParaRPr lang="ru-RU" sz="1400" b="1" dirty="0">
            <a:solidFill>
              <a:srgbClr val="006AB3"/>
            </a:solidFill>
          </a:endParaRPr>
        </a:p>
      </dgm:t>
    </dgm:pt>
    <dgm:pt modelId="{50268CD5-EAD7-463D-9FC6-656EB14B23D1}" type="parTrans" cxnId="{E12E0B7E-7380-41CC-99B5-6AA40A5BBE3E}">
      <dgm:prSet/>
      <dgm:spPr/>
      <dgm:t>
        <a:bodyPr/>
        <a:lstStyle/>
        <a:p>
          <a:endParaRPr lang="ru-RU"/>
        </a:p>
      </dgm:t>
    </dgm:pt>
    <dgm:pt modelId="{AFB0F3CB-3244-427B-A7E7-5D46680AA9CB}" type="sibTrans" cxnId="{E12E0B7E-7380-41CC-99B5-6AA40A5BBE3E}">
      <dgm:prSet/>
      <dgm:spPr/>
      <dgm:t>
        <a:bodyPr/>
        <a:lstStyle/>
        <a:p>
          <a:endParaRPr lang="ru-RU"/>
        </a:p>
      </dgm:t>
    </dgm:pt>
    <dgm:pt modelId="{E9C960D3-B8C5-48A8-9113-065266A81E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 smtClean="0">
              <a:solidFill>
                <a:srgbClr val="006AB3"/>
              </a:solidFill>
            </a:rPr>
            <a:t>проводится с использованием контрольных измерительных материалов, представляющих собой комплексы заданий стандартизированной формы </a:t>
          </a:r>
          <a:endParaRPr lang="ru-RU" sz="1200" dirty="0">
            <a:solidFill>
              <a:srgbClr val="006AB3"/>
            </a:solidFill>
          </a:endParaRPr>
        </a:p>
      </dgm:t>
    </dgm:pt>
    <dgm:pt modelId="{F099E958-5A95-4BBA-AFE2-340CF34C8567}" type="parTrans" cxnId="{DF4A757B-132C-4807-AC50-5EEFA654AE56}">
      <dgm:prSet/>
      <dgm:spPr/>
      <dgm:t>
        <a:bodyPr/>
        <a:lstStyle/>
        <a:p>
          <a:endParaRPr lang="ru-RU"/>
        </a:p>
      </dgm:t>
    </dgm:pt>
    <dgm:pt modelId="{D1685878-E430-4998-847C-9FA9B5823D92}" type="sibTrans" cxnId="{DF4A757B-132C-4807-AC50-5EEFA654AE56}">
      <dgm:prSet/>
      <dgm:spPr/>
      <dgm:t>
        <a:bodyPr/>
        <a:lstStyle/>
        <a:p>
          <a:endParaRPr lang="ru-RU"/>
        </a:p>
      </dgm:t>
    </dgm:pt>
    <dgm:pt modelId="{BB6EE105-8967-4F8C-A1F8-2FB74E6847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 smtClean="0">
              <a:solidFill>
                <a:srgbClr val="006AB3"/>
              </a:solidFill>
            </a:rPr>
            <a:t>проводится с использованием КИМ</a:t>
          </a:r>
          <a:endParaRPr lang="ru-RU" sz="1200" dirty="0">
            <a:solidFill>
              <a:srgbClr val="006AB3"/>
            </a:solidFill>
          </a:endParaRPr>
        </a:p>
      </dgm:t>
    </dgm:pt>
    <dgm:pt modelId="{6043FDEB-6141-42A2-B639-7935FDBAE22B}" type="sibTrans" cxnId="{7E3E7F9B-7A2B-41D2-A6FD-8936052A8EB4}">
      <dgm:prSet/>
      <dgm:spPr/>
      <dgm:t>
        <a:bodyPr/>
        <a:lstStyle/>
        <a:p>
          <a:endParaRPr lang="ru-RU"/>
        </a:p>
      </dgm:t>
    </dgm:pt>
    <dgm:pt modelId="{1CE43C4F-CA7B-4F2B-9B14-2774C5C9F08D}" type="parTrans" cxnId="{7E3E7F9B-7A2B-41D2-A6FD-8936052A8EB4}">
      <dgm:prSet/>
      <dgm:spPr/>
      <dgm:t>
        <a:bodyPr/>
        <a:lstStyle/>
        <a:p>
          <a:endParaRPr lang="ru-RU"/>
        </a:p>
      </dgm:t>
    </dgm:pt>
    <dgm:pt modelId="{6C2D1DB1-1B35-4ABD-B11A-936B7815051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rgbClr val="006AB3"/>
              </a:solidFill>
            </a:rPr>
            <a:t>Иная форма </a:t>
          </a:r>
        </a:p>
        <a:p>
          <a:pPr>
            <a:lnSpc>
              <a:spcPct val="100000"/>
            </a:lnSpc>
          </a:pPr>
          <a:r>
            <a:rPr lang="ru-RU" sz="1400" b="1" dirty="0" smtClean="0">
              <a:solidFill>
                <a:srgbClr val="006AB3"/>
              </a:solidFill>
            </a:rPr>
            <a:t>(родной язык и литература)</a:t>
          </a:r>
          <a:endParaRPr lang="ru-RU" sz="1400" b="1" dirty="0">
            <a:solidFill>
              <a:srgbClr val="006AB3"/>
            </a:solidFill>
          </a:endParaRPr>
        </a:p>
      </dgm:t>
    </dgm:pt>
    <dgm:pt modelId="{D6D89A92-5BCE-4170-8DA0-FA6BA0F2BD2B}" type="parTrans" cxnId="{BFF5233A-A82B-47FA-9BCE-08B413B3EE4C}">
      <dgm:prSet/>
      <dgm:spPr/>
      <dgm:t>
        <a:bodyPr/>
        <a:lstStyle/>
        <a:p>
          <a:endParaRPr lang="ru-RU"/>
        </a:p>
      </dgm:t>
    </dgm:pt>
    <dgm:pt modelId="{D4166444-2D0C-4589-88F3-31F53A89C476}" type="sibTrans" cxnId="{BFF5233A-A82B-47FA-9BCE-08B413B3EE4C}">
      <dgm:prSet/>
      <dgm:spPr/>
      <dgm:t>
        <a:bodyPr/>
        <a:lstStyle/>
        <a:p>
          <a:endParaRPr lang="ru-RU"/>
        </a:p>
      </dgm:t>
    </dgm:pt>
    <dgm:pt modelId="{FBD44AA4-2C0C-4404-88BD-79021F31EE9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 smtClean="0">
              <a:solidFill>
                <a:srgbClr val="006AB3"/>
              </a:solidFill>
            </a:rPr>
            <a:t>проводится в форме, определяемой ОИВ, для участников, изучавших родной язык и родную литературу</a:t>
          </a:r>
          <a:endParaRPr lang="ru-RU" sz="1200" b="1" dirty="0">
            <a:solidFill>
              <a:srgbClr val="006AB3"/>
            </a:solidFill>
          </a:endParaRPr>
        </a:p>
      </dgm:t>
    </dgm:pt>
    <dgm:pt modelId="{F35E7AB5-B24A-473D-9F9B-6F23EBAA26CA}" type="parTrans" cxnId="{11D42CCD-E005-4544-AA2D-C1883FEEC20E}">
      <dgm:prSet/>
      <dgm:spPr/>
      <dgm:t>
        <a:bodyPr/>
        <a:lstStyle/>
        <a:p>
          <a:endParaRPr lang="ru-RU"/>
        </a:p>
      </dgm:t>
    </dgm:pt>
    <dgm:pt modelId="{4597F891-D0B4-4F60-9BE8-B177E738625A}" type="sibTrans" cxnId="{11D42CCD-E005-4544-AA2D-C1883FEEC20E}">
      <dgm:prSet/>
      <dgm:spPr/>
      <dgm:t>
        <a:bodyPr/>
        <a:lstStyle/>
        <a:p>
          <a:endParaRPr lang="ru-RU"/>
        </a:p>
      </dgm:t>
    </dgm:pt>
    <dgm:pt modelId="{E268667B-A714-47D7-A511-96EA6D968834}" type="pres">
      <dgm:prSet presAssocID="{6633B99B-86E5-4F66-BD37-99C48074DE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E1D356-BEB9-4DF7-B026-DCD2AAF9C853}" type="pres">
      <dgm:prSet presAssocID="{121CBD31-3CBE-4743-9EBF-CC46F3DB4C99}" presName="hierRoot1" presStyleCnt="0"/>
      <dgm:spPr/>
      <dgm:t>
        <a:bodyPr/>
        <a:lstStyle/>
        <a:p>
          <a:endParaRPr lang="ru-RU"/>
        </a:p>
      </dgm:t>
    </dgm:pt>
    <dgm:pt modelId="{94B1E485-A0E7-4238-A2C4-596300D71971}" type="pres">
      <dgm:prSet presAssocID="{121CBD31-3CBE-4743-9EBF-CC46F3DB4C99}" presName="composite" presStyleCnt="0"/>
      <dgm:spPr/>
      <dgm:t>
        <a:bodyPr/>
        <a:lstStyle/>
        <a:p>
          <a:endParaRPr lang="ru-RU"/>
        </a:p>
      </dgm:t>
    </dgm:pt>
    <dgm:pt modelId="{E78D5D46-CAE2-4BFE-8F68-8E1ABD895B99}" type="pres">
      <dgm:prSet presAssocID="{121CBD31-3CBE-4743-9EBF-CC46F3DB4C99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944CD15D-DEEC-4EAB-BF07-8A537D2195FD}" type="pres">
      <dgm:prSet presAssocID="{121CBD31-3CBE-4743-9EBF-CC46F3DB4C99}" presName="text" presStyleLbl="fgAcc0" presStyleIdx="0" presStyleCnt="1" custScaleX="344648" custScaleY="97938" custLinFactNeighborX="2793" custLinFactNeighborY="-31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F6E1C4-357C-427C-ACA2-55D4DDED4C9C}" type="pres">
      <dgm:prSet presAssocID="{121CBD31-3CBE-4743-9EBF-CC46F3DB4C99}" presName="hierChild2" presStyleCnt="0"/>
      <dgm:spPr/>
      <dgm:t>
        <a:bodyPr/>
        <a:lstStyle/>
        <a:p>
          <a:endParaRPr lang="ru-RU"/>
        </a:p>
      </dgm:t>
    </dgm:pt>
    <dgm:pt modelId="{2B64C2A7-DEC7-403E-9E33-2858FB70F805}" type="pres">
      <dgm:prSet presAssocID="{547BC9A5-0DBB-4556-B3D0-5C8C82EBE133}" presName="Name10" presStyleLbl="parChTrans1D2" presStyleIdx="0" presStyleCnt="3"/>
      <dgm:spPr/>
      <dgm:t>
        <a:bodyPr/>
        <a:lstStyle/>
        <a:p>
          <a:endParaRPr lang="ru-RU"/>
        </a:p>
      </dgm:t>
    </dgm:pt>
    <dgm:pt modelId="{74E3A796-B5C2-46B7-A9A9-CA379D3B52C6}" type="pres">
      <dgm:prSet presAssocID="{F824839E-DEA7-4F8A-A68C-C133F90E0329}" presName="hierRoot2" presStyleCnt="0"/>
      <dgm:spPr/>
      <dgm:t>
        <a:bodyPr/>
        <a:lstStyle/>
        <a:p>
          <a:endParaRPr lang="ru-RU"/>
        </a:p>
      </dgm:t>
    </dgm:pt>
    <dgm:pt modelId="{21D4AEBE-343F-4B82-B7E8-768F954752C3}" type="pres">
      <dgm:prSet presAssocID="{F824839E-DEA7-4F8A-A68C-C133F90E0329}" presName="composite2" presStyleCnt="0"/>
      <dgm:spPr/>
      <dgm:t>
        <a:bodyPr/>
        <a:lstStyle/>
        <a:p>
          <a:endParaRPr lang="ru-RU"/>
        </a:p>
      </dgm:t>
    </dgm:pt>
    <dgm:pt modelId="{30A84A87-9AD4-42B3-9E24-82597DAD142E}" type="pres">
      <dgm:prSet presAssocID="{F824839E-DEA7-4F8A-A68C-C133F90E0329}" presName="background2" presStyleLbl="node2" presStyleIdx="0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853A7081-F890-4BEC-936E-ED7FF8B7B1C4}" type="pres">
      <dgm:prSet presAssocID="{F824839E-DEA7-4F8A-A68C-C133F90E0329}" presName="text2" presStyleLbl="fgAcc2" presStyleIdx="0" presStyleCnt="3" custScaleX="140058" custScaleY="105291" custLinFactNeighborY="-35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26351A-6847-4CA2-93D7-9B0AD1DFC68C}" type="pres">
      <dgm:prSet presAssocID="{F824839E-DEA7-4F8A-A68C-C133F90E0329}" presName="hierChild3" presStyleCnt="0"/>
      <dgm:spPr/>
      <dgm:t>
        <a:bodyPr/>
        <a:lstStyle/>
        <a:p>
          <a:endParaRPr lang="ru-RU"/>
        </a:p>
      </dgm:t>
    </dgm:pt>
    <dgm:pt modelId="{4ED4BD4F-8D15-40A4-B7E0-A9703B49F237}" type="pres">
      <dgm:prSet presAssocID="{F099E958-5A95-4BBA-AFE2-340CF34C8567}" presName="Name17" presStyleLbl="parChTrans1D3" presStyleIdx="0" presStyleCnt="3"/>
      <dgm:spPr/>
      <dgm:t>
        <a:bodyPr/>
        <a:lstStyle/>
        <a:p>
          <a:endParaRPr lang="ru-RU"/>
        </a:p>
      </dgm:t>
    </dgm:pt>
    <dgm:pt modelId="{D89CC9B9-9A8A-4E24-B506-E35C6BA334AA}" type="pres">
      <dgm:prSet presAssocID="{E9C960D3-B8C5-48A8-9113-065266A81E7F}" presName="hierRoot3" presStyleCnt="0"/>
      <dgm:spPr/>
    </dgm:pt>
    <dgm:pt modelId="{130C849D-B09C-4AD6-A78A-6A376D520354}" type="pres">
      <dgm:prSet presAssocID="{E9C960D3-B8C5-48A8-9113-065266A81E7F}" presName="composite3" presStyleCnt="0"/>
      <dgm:spPr/>
    </dgm:pt>
    <dgm:pt modelId="{3A1EBF96-4937-4F3F-BF47-865CE24E4A79}" type="pres">
      <dgm:prSet presAssocID="{E9C960D3-B8C5-48A8-9113-065266A81E7F}" presName="background3" presStyleLbl="node3" presStyleIdx="0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7F7EF364-7B78-4DD3-AD0B-488280EF8C2C}" type="pres">
      <dgm:prSet presAssocID="{E9C960D3-B8C5-48A8-9113-065266A81E7F}" presName="text3" presStyleLbl="fgAcc3" presStyleIdx="0" presStyleCnt="3" custScaleX="154173" custScaleY="118546" custLinFactNeighborX="-28491" custLinFactNeighborY="-362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3E795E-5F02-4006-A2D5-063536027F82}" type="pres">
      <dgm:prSet presAssocID="{E9C960D3-B8C5-48A8-9113-065266A81E7F}" presName="hierChild4" presStyleCnt="0"/>
      <dgm:spPr/>
    </dgm:pt>
    <dgm:pt modelId="{C398F8EC-8862-443E-B2C8-97B19EAF89C2}" type="pres">
      <dgm:prSet presAssocID="{50268CD5-EAD7-463D-9FC6-656EB14B23D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852A48F-E094-4215-A01E-2C5EBACF568F}" type="pres">
      <dgm:prSet presAssocID="{97D48B84-5447-4CE4-B422-175B1C39FF8E}" presName="hierRoot2" presStyleCnt="0"/>
      <dgm:spPr/>
      <dgm:t>
        <a:bodyPr/>
        <a:lstStyle/>
        <a:p>
          <a:endParaRPr lang="ru-RU"/>
        </a:p>
      </dgm:t>
    </dgm:pt>
    <dgm:pt modelId="{E58FE22A-B7BA-48AD-AF1C-4E5646DA106A}" type="pres">
      <dgm:prSet presAssocID="{97D48B84-5447-4CE4-B422-175B1C39FF8E}" presName="composite2" presStyleCnt="0"/>
      <dgm:spPr/>
      <dgm:t>
        <a:bodyPr/>
        <a:lstStyle/>
        <a:p>
          <a:endParaRPr lang="ru-RU"/>
        </a:p>
      </dgm:t>
    </dgm:pt>
    <dgm:pt modelId="{D4F7BB4F-204E-46C4-9041-7015BE59A9EF}" type="pres">
      <dgm:prSet presAssocID="{97D48B84-5447-4CE4-B422-175B1C39FF8E}" presName="background2" presStyleLbl="node2" presStyleIdx="1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0E1B67FA-9FC6-4B57-AABE-BA080F4274C5}" type="pres">
      <dgm:prSet presAssocID="{97D48B84-5447-4CE4-B422-175B1C39FF8E}" presName="text2" presStyleLbl="fgAcc2" presStyleIdx="1" presStyleCnt="3" custScaleX="140058" custScaleY="105291" custLinFactNeighborX="-12302" custLinFactNeighborY="-37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DF6990-9D0B-48B7-B56C-3AD01EE7274C}" type="pres">
      <dgm:prSet presAssocID="{97D48B84-5447-4CE4-B422-175B1C39FF8E}" presName="hierChild3" presStyleCnt="0"/>
      <dgm:spPr/>
      <dgm:t>
        <a:bodyPr/>
        <a:lstStyle/>
        <a:p>
          <a:endParaRPr lang="ru-RU"/>
        </a:p>
      </dgm:t>
    </dgm:pt>
    <dgm:pt modelId="{A664288F-8A68-404E-916E-29159D72B5D1}" type="pres">
      <dgm:prSet presAssocID="{1CE43C4F-CA7B-4F2B-9B14-2774C5C9F08D}" presName="Name17" presStyleLbl="parChTrans1D3" presStyleIdx="1" presStyleCnt="3"/>
      <dgm:spPr/>
      <dgm:t>
        <a:bodyPr/>
        <a:lstStyle/>
        <a:p>
          <a:endParaRPr lang="ru-RU"/>
        </a:p>
      </dgm:t>
    </dgm:pt>
    <dgm:pt modelId="{8996AEAF-640D-480C-A5DF-14C1DD9E540F}" type="pres">
      <dgm:prSet presAssocID="{BB6EE105-8967-4F8C-A1F8-2FB74E6847C3}" presName="hierRoot3" presStyleCnt="0"/>
      <dgm:spPr/>
    </dgm:pt>
    <dgm:pt modelId="{C8004AF5-3E88-44F6-99C7-B5A040515947}" type="pres">
      <dgm:prSet presAssocID="{BB6EE105-8967-4F8C-A1F8-2FB74E6847C3}" presName="composite3" presStyleCnt="0"/>
      <dgm:spPr/>
    </dgm:pt>
    <dgm:pt modelId="{90CFF955-F0F7-4CEF-AEF1-61E5AF0C9446}" type="pres">
      <dgm:prSet presAssocID="{BB6EE105-8967-4F8C-A1F8-2FB74E6847C3}" presName="background3" presStyleLbl="node3" presStyleIdx="1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78F50B0F-AD70-4947-8F2C-24B0930EEDC1}" type="pres">
      <dgm:prSet presAssocID="{BB6EE105-8967-4F8C-A1F8-2FB74E6847C3}" presName="text3" presStyleLbl="fgAcc3" presStyleIdx="1" presStyleCnt="3" custScaleX="154173" custScaleY="118546" custLinFactNeighborY="-35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9A2DF-DCA6-4558-AFAC-70651DB12633}" type="pres">
      <dgm:prSet presAssocID="{BB6EE105-8967-4F8C-A1F8-2FB74E6847C3}" presName="hierChild4" presStyleCnt="0"/>
      <dgm:spPr/>
    </dgm:pt>
    <dgm:pt modelId="{C3F5DF4F-D071-4850-B562-59DA0F037B35}" type="pres">
      <dgm:prSet presAssocID="{D6D89A92-5BCE-4170-8DA0-FA6BA0F2BD2B}" presName="Name10" presStyleLbl="parChTrans1D2" presStyleIdx="2" presStyleCnt="3"/>
      <dgm:spPr/>
      <dgm:t>
        <a:bodyPr/>
        <a:lstStyle/>
        <a:p>
          <a:endParaRPr lang="ru-RU"/>
        </a:p>
      </dgm:t>
    </dgm:pt>
    <dgm:pt modelId="{2F8BDDBA-0799-4464-B513-1D93E2EA2FF7}" type="pres">
      <dgm:prSet presAssocID="{6C2D1DB1-1B35-4ABD-B11A-936B78150511}" presName="hierRoot2" presStyleCnt="0"/>
      <dgm:spPr/>
    </dgm:pt>
    <dgm:pt modelId="{FC6E76E1-C3BF-4092-9448-98B47D57D4DE}" type="pres">
      <dgm:prSet presAssocID="{6C2D1DB1-1B35-4ABD-B11A-936B78150511}" presName="composite2" presStyleCnt="0"/>
      <dgm:spPr/>
    </dgm:pt>
    <dgm:pt modelId="{A8A17EF7-CECB-42BA-A369-294FEF71E4EF}" type="pres">
      <dgm:prSet presAssocID="{6C2D1DB1-1B35-4ABD-B11A-936B78150511}" presName="background2" presStyleLbl="node2" presStyleIdx="2" presStyleCnt="3"/>
      <dgm:spPr>
        <a:solidFill>
          <a:srgbClr val="D9DADB"/>
        </a:solidFill>
      </dgm:spPr>
    </dgm:pt>
    <dgm:pt modelId="{A0A98C9B-95C9-425B-9283-C463F159F177}" type="pres">
      <dgm:prSet presAssocID="{6C2D1DB1-1B35-4ABD-B11A-936B78150511}" presName="text2" presStyleLbl="fgAcc2" presStyleIdx="2" presStyleCnt="3" custScaleX="157894" custScaleY="113429" custLinFactNeighborX="-1393" custLinFactNeighborY="-36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4E40AC-11F2-425D-8B43-B64B80A1D190}" type="pres">
      <dgm:prSet presAssocID="{6C2D1DB1-1B35-4ABD-B11A-936B78150511}" presName="hierChild3" presStyleCnt="0"/>
      <dgm:spPr/>
    </dgm:pt>
    <dgm:pt modelId="{D17FF0D3-CC42-482B-974E-ADB7395D279F}" type="pres">
      <dgm:prSet presAssocID="{F35E7AB5-B24A-473D-9F9B-6F23EBAA26CA}" presName="Name17" presStyleLbl="parChTrans1D3" presStyleIdx="2" presStyleCnt="3"/>
      <dgm:spPr/>
      <dgm:t>
        <a:bodyPr/>
        <a:lstStyle/>
        <a:p>
          <a:endParaRPr lang="ru-RU"/>
        </a:p>
      </dgm:t>
    </dgm:pt>
    <dgm:pt modelId="{D8C6F0DC-9080-4C3E-9611-2183EC194055}" type="pres">
      <dgm:prSet presAssocID="{FBD44AA4-2C0C-4404-88BD-79021F31EE9F}" presName="hierRoot3" presStyleCnt="0"/>
      <dgm:spPr/>
    </dgm:pt>
    <dgm:pt modelId="{A98F824E-ADD0-4EE0-993F-CCB022ECFC27}" type="pres">
      <dgm:prSet presAssocID="{FBD44AA4-2C0C-4404-88BD-79021F31EE9F}" presName="composite3" presStyleCnt="0"/>
      <dgm:spPr/>
    </dgm:pt>
    <dgm:pt modelId="{670206B3-9DB7-4687-9DC5-B868B7B9B42C}" type="pres">
      <dgm:prSet presAssocID="{FBD44AA4-2C0C-4404-88BD-79021F31EE9F}" presName="background3" presStyleLbl="node3" presStyleIdx="2" presStyleCnt="3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F56EF8C4-B02E-449C-A16B-568896297A0C}" type="pres">
      <dgm:prSet presAssocID="{FBD44AA4-2C0C-4404-88BD-79021F31EE9F}" presName="text3" presStyleLbl="fgAcc3" presStyleIdx="2" presStyleCnt="3" custScaleX="168129" custScaleY="116874" custLinFactNeighborX="-1114" custLinFactNeighborY="-449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EF8258-10E3-4A40-912D-D247C7ADAA0F}" type="pres">
      <dgm:prSet presAssocID="{FBD44AA4-2C0C-4404-88BD-79021F31EE9F}" presName="hierChild4" presStyleCnt="0"/>
      <dgm:spPr/>
    </dgm:pt>
  </dgm:ptLst>
  <dgm:cxnLst>
    <dgm:cxn modelId="{CA37BD0E-BEDF-4326-ABA7-AB29F801BAA8}" type="presOf" srcId="{547BC9A5-0DBB-4556-B3D0-5C8C82EBE133}" destId="{2B64C2A7-DEC7-403E-9E33-2858FB70F805}" srcOrd="0" destOrd="0" presId="urn:microsoft.com/office/officeart/2005/8/layout/hierarchy1"/>
    <dgm:cxn modelId="{42004B35-3871-444D-8AD3-722DE5157CC2}" srcId="{6633B99B-86E5-4F66-BD37-99C48074DE94}" destId="{121CBD31-3CBE-4743-9EBF-CC46F3DB4C99}" srcOrd="0" destOrd="0" parTransId="{226DEE59-D691-4BF5-917E-4E402878CDB5}" sibTransId="{2BBC9D0F-CEF8-4A65-96D0-1A467D8CC29A}"/>
    <dgm:cxn modelId="{E12E0B7E-7380-41CC-99B5-6AA40A5BBE3E}" srcId="{121CBD31-3CBE-4743-9EBF-CC46F3DB4C99}" destId="{97D48B84-5447-4CE4-B422-175B1C39FF8E}" srcOrd="1" destOrd="0" parTransId="{50268CD5-EAD7-463D-9FC6-656EB14B23D1}" sibTransId="{AFB0F3CB-3244-427B-A7E7-5D46680AA9CB}"/>
    <dgm:cxn modelId="{6D65D805-8C14-420F-9FE9-899BDD65A9E5}" type="presOf" srcId="{BB6EE105-8967-4F8C-A1F8-2FB74E6847C3}" destId="{78F50B0F-AD70-4947-8F2C-24B0930EEDC1}" srcOrd="0" destOrd="0" presId="urn:microsoft.com/office/officeart/2005/8/layout/hierarchy1"/>
    <dgm:cxn modelId="{A52841A7-D416-4227-A07F-B5A765BDB4AB}" type="presOf" srcId="{50268CD5-EAD7-463D-9FC6-656EB14B23D1}" destId="{C398F8EC-8862-443E-B2C8-97B19EAF89C2}" srcOrd="0" destOrd="0" presId="urn:microsoft.com/office/officeart/2005/8/layout/hierarchy1"/>
    <dgm:cxn modelId="{1C752281-44C4-45F5-BEB5-5E89CBF1A067}" type="presOf" srcId="{D6D89A92-5BCE-4170-8DA0-FA6BA0F2BD2B}" destId="{C3F5DF4F-D071-4850-B562-59DA0F037B35}" srcOrd="0" destOrd="0" presId="urn:microsoft.com/office/officeart/2005/8/layout/hierarchy1"/>
    <dgm:cxn modelId="{11D42CCD-E005-4544-AA2D-C1883FEEC20E}" srcId="{6C2D1DB1-1B35-4ABD-B11A-936B78150511}" destId="{FBD44AA4-2C0C-4404-88BD-79021F31EE9F}" srcOrd="0" destOrd="0" parTransId="{F35E7AB5-B24A-473D-9F9B-6F23EBAA26CA}" sibTransId="{4597F891-D0B4-4F60-9BE8-B177E738625A}"/>
    <dgm:cxn modelId="{BFF5233A-A82B-47FA-9BCE-08B413B3EE4C}" srcId="{121CBD31-3CBE-4743-9EBF-CC46F3DB4C99}" destId="{6C2D1DB1-1B35-4ABD-B11A-936B78150511}" srcOrd="2" destOrd="0" parTransId="{D6D89A92-5BCE-4170-8DA0-FA6BA0F2BD2B}" sibTransId="{D4166444-2D0C-4589-88F3-31F53A89C476}"/>
    <dgm:cxn modelId="{B2AAEB22-51A1-4BA9-8B02-FE7302320993}" type="presOf" srcId="{F35E7AB5-B24A-473D-9F9B-6F23EBAA26CA}" destId="{D17FF0D3-CC42-482B-974E-ADB7395D279F}" srcOrd="0" destOrd="0" presId="urn:microsoft.com/office/officeart/2005/8/layout/hierarchy1"/>
    <dgm:cxn modelId="{F8534FB6-0986-40CB-BC85-404ED7484812}" type="presOf" srcId="{E9C960D3-B8C5-48A8-9113-065266A81E7F}" destId="{7F7EF364-7B78-4DD3-AD0B-488280EF8C2C}" srcOrd="0" destOrd="0" presId="urn:microsoft.com/office/officeart/2005/8/layout/hierarchy1"/>
    <dgm:cxn modelId="{2BE9BCBF-EE81-42A8-977B-969DB7934B9B}" type="presOf" srcId="{6C2D1DB1-1B35-4ABD-B11A-936B78150511}" destId="{A0A98C9B-95C9-425B-9283-C463F159F177}" srcOrd="0" destOrd="0" presId="urn:microsoft.com/office/officeart/2005/8/layout/hierarchy1"/>
    <dgm:cxn modelId="{2C2E41E9-A4A9-4689-A73A-003763BF9227}" srcId="{121CBD31-3CBE-4743-9EBF-CC46F3DB4C99}" destId="{F824839E-DEA7-4F8A-A68C-C133F90E0329}" srcOrd="0" destOrd="0" parTransId="{547BC9A5-0DBB-4556-B3D0-5C8C82EBE133}" sibTransId="{E2814513-736C-4C29-A369-1A53CF24AB5A}"/>
    <dgm:cxn modelId="{B2260E93-3FF6-414A-9036-B82D03060A62}" type="presOf" srcId="{97D48B84-5447-4CE4-B422-175B1C39FF8E}" destId="{0E1B67FA-9FC6-4B57-AABE-BA080F4274C5}" srcOrd="0" destOrd="0" presId="urn:microsoft.com/office/officeart/2005/8/layout/hierarchy1"/>
    <dgm:cxn modelId="{499BD900-5050-4187-8436-83FF5959C14A}" type="presOf" srcId="{F824839E-DEA7-4F8A-A68C-C133F90E0329}" destId="{853A7081-F890-4BEC-936E-ED7FF8B7B1C4}" srcOrd="0" destOrd="0" presId="urn:microsoft.com/office/officeart/2005/8/layout/hierarchy1"/>
    <dgm:cxn modelId="{3936D271-58CC-43D3-89B5-19EE378EFB48}" type="presOf" srcId="{FBD44AA4-2C0C-4404-88BD-79021F31EE9F}" destId="{F56EF8C4-B02E-449C-A16B-568896297A0C}" srcOrd="0" destOrd="0" presId="urn:microsoft.com/office/officeart/2005/8/layout/hierarchy1"/>
    <dgm:cxn modelId="{7E3E7F9B-7A2B-41D2-A6FD-8936052A8EB4}" srcId="{97D48B84-5447-4CE4-B422-175B1C39FF8E}" destId="{BB6EE105-8967-4F8C-A1F8-2FB74E6847C3}" srcOrd="0" destOrd="0" parTransId="{1CE43C4F-CA7B-4F2B-9B14-2774C5C9F08D}" sibTransId="{6043FDEB-6141-42A2-B639-7935FDBAE22B}"/>
    <dgm:cxn modelId="{4D4DE7BD-B1B6-4915-934B-0C1275FBBFDE}" type="presOf" srcId="{6633B99B-86E5-4F66-BD37-99C48074DE94}" destId="{E268667B-A714-47D7-A511-96EA6D968834}" srcOrd="0" destOrd="0" presId="urn:microsoft.com/office/officeart/2005/8/layout/hierarchy1"/>
    <dgm:cxn modelId="{7E0F4490-3FC6-49E8-BF94-314BA0572F46}" type="presOf" srcId="{F099E958-5A95-4BBA-AFE2-340CF34C8567}" destId="{4ED4BD4F-8D15-40A4-B7E0-A9703B49F237}" srcOrd="0" destOrd="0" presId="urn:microsoft.com/office/officeart/2005/8/layout/hierarchy1"/>
    <dgm:cxn modelId="{A13E741C-75E3-4B89-BB4D-A6D2809AC340}" type="presOf" srcId="{1CE43C4F-CA7B-4F2B-9B14-2774C5C9F08D}" destId="{A664288F-8A68-404E-916E-29159D72B5D1}" srcOrd="0" destOrd="0" presId="urn:microsoft.com/office/officeart/2005/8/layout/hierarchy1"/>
    <dgm:cxn modelId="{4651E339-F9A7-46AD-B21A-860B62C4DC30}" type="presOf" srcId="{121CBD31-3CBE-4743-9EBF-CC46F3DB4C99}" destId="{944CD15D-DEEC-4EAB-BF07-8A537D2195FD}" srcOrd="0" destOrd="0" presId="urn:microsoft.com/office/officeart/2005/8/layout/hierarchy1"/>
    <dgm:cxn modelId="{DF4A757B-132C-4807-AC50-5EEFA654AE56}" srcId="{F824839E-DEA7-4F8A-A68C-C133F90E0329}" destId="{E9C960D3-B8C5-48A8-9113-065266A81E7F}" srcOrd="0" destOrd="0" parTransId="{F099E958-5A95-4BBA-AFE2-340CF34C8567}" sibTransId="{D1685878-E430-4998-847C-9FA9B5823D92}"/>
    <dgm:cxn modelId="{E1A3E564-1738-4A9F-8549-D0A424027DEF}" type="presParOf" srcId="{E268667B-A714-47D7-A511-96EA6D968834}" destId="{44E1D356-BEB9-4DF7-B026-DCD2AAF9C853}" srcOrd="0" destOrd="0" presId="urn:microsoft.com/office/officeart/2005/8/layout/hierarchy1"/>
    <dgm:cxn modelId="{DC1BDDC2-A41C-492D-B6BE-EFD445288108}" type="presParOf" srcId="{44E1D356-BEB9-4DF7-B026-DCD2AAF9C853}" destId="{94B1E485-A0E7-4238-A2C4-596300D71971}" srcOrd="0" destOrd="0" presId="urn:microsoft.com/office/officeart/2005/8/layout/hierarchy1"/>
    <dgm:cxn modelId="{D6269BDD-6F36-401F-B35D-5E33FD8DB76B}" type="presParOf" srcId="{94B1E485-A0E7-4238-A2C4-596300D71971}" destId="{E78D5D46-CAE2-4BFE-8F68-8E1ABD895B99}" srcOrd="0" destOrd="0" presId="urn:microsoft.com/office/officeart/2005/8/layout/hierarchy1"/>
    <dgm:cxn modelId="{A8C63FC1-2D43-4F00-944C-A0ECEB460B9D}" type="presParOf" srcId="{94B1E485-A0E7-4238-A2C4-596300D71971}" destId="{944CD15D-DEEC-4EAB-BF07-8A537D2195FD}" srcOrd="1" destOrd="0" presId="urn:microsoft.com/office/officeart/2005/8/layout/hierarchy1"/>
    <dgm:cxn modelId="{5009C3B6-4402-44DC-B474-36490A5A5C09}" type="presParOf" srcId="{44E1D356-BEB9-4DF7-B026-DCD2AAF9C853}" destId="{4BF6E1C4-357C-427C-ACA2-55D4DDED4C9C}" srcOrd="1" destOrd="0" presId="urn:microsoft.com/office/officeart/2005/8/layout/hierarchy1"/>
    <dgm:cxn modelId="{39097457-D94B-47CB-A861-AA5B13668FD6}" type="presParOf" srcId="{4BF6E1C4-357C-427C-ACA2-55D4DDED4C9C}" destId="{2B64C2A7-DEC7-403E-9E33-2858FB70F805}" srcOrd="0" destOrd="0" presId="urn:microsoft.com/office/officeart/2005/8/layout/hierarchy1"/>
    <dgm:cxn modelId="{8463AFCB-E785-4505-802B-FB1FD341884B}" type="presParOf" srcId="{4BF6E1C4-357C-427C-ACA2-55D4DDED4C9C}" destId="{74E3A796-B5C2-46B7-A9A9-CA379D3B52C6}" srcOrd="1" destOrd="0" presId="urn:microsoft.com/office/officeart/2005/8/layout/hierarchy1"/>
    <dgm:cxn modelId="{E5D32FF0-9ADF-4E27-9A08-077B3FF0BE41}" type="presParOf" srcId="{74E3A796-B5C2-46B7-A9A9-CA379D3B52C6}" destId="{21D4AEBE-343F-4B82-B7E8-768F954752C3}" srcOrd="0" destOrd="0" presId="urn:microsoft.com/office/officeart/2005/8/layout/hierarchy1"/>
    <dgm:cxn modelId="{FEDE339A-BDB2-4E93-BC29-8B7A697B894E}" type="presParOf" srcId="{21D4AEBE-343F-4B82-B7E8-768F954752C3}" destId="{30A84A87-9AD4-42B3-9E24-82597DAD142E}" srcOrd="0" destOrd="0" presId="urn:microsoft.com/office/officeart/2005/8/layout/hierarchy1"/>
    <dgm:cxn modelId="{5B1D66D9-601B-457B-949A-9D2D039997BB}" type="presParOf" srcId="{21D4AEBE-343F-4B82-B7E8-768F954752C3}" destId="{853A7081-F890-4BEC-936E-ED7FF8B7B1C4}" srcOrd="1" destOrd="0" presId="urn:microsoft.com/office/officeart/2005/8/layout/hierarchy1"/>
    <dgm:cxn modelId="{C4D3E52B-AA98-4F01-BA24-F881ECD3745A}" type="presParOf" srcId="{74E3A796-B5C2-46B7-A9A9-CA379D3B52C6}" destId="{E226351A-6847-4CA2-93D7-9B0AD1DFC68C}" srcOrd="1" destOrd="0" presId="urn:microsoft.com/office/officeart/2005/8/layout/hierarchy1"/>
    <dgm:cxn modelId="{A646091A-6308-4047-BF31-933C7396B4F7}" type="presParOf" srcId="{E226351A-6847-4CA2-93D7-9B0AD1DFC68C}" destId="{4ED4BD4F-8D15-40A4-B7E0-A9703B49F237}" srcOrd="0" destOrd="0" presId="urn:microsoft.com/office/officeart/2005/8/layout/hierarchy1"/>
    <dgm:cxn modelId="{C8A2F617-AF43-4749-B213-92B91C530C5E}" type="presParOf" srcId="{E226351A-6847-4CA2-93D7-9B0AD1DFC68C}" destId="{D89CC9B9-9A8A-4E24-B506-E35C6BA334AA}" srcOrd="1" destOrd="0" presId="urn:microsoft.com/office/officeart/2005/8/layout/hierarchy1"/>
    <dgm:cxn modelId="{A2658953-F769-450C-962D-54EB3C24684F}" type="presParOf" srcId="{D89CC9B9-9A8A-4E24-B506-E35C6BA334AA}" destId="{130C849D-B09C-4AD6-A78A-6A376D520354}" srcOrd="0" destOrd="0" presId="urn:microsoft.com/office/officeart/2005/8/layout/hierarchy1"/>
    <dgm:cxn modelId="{F7C05DA1-C88E-4B9B-8BF1-2102690B1647}" type="presParOf" srcId="{130C849D-B09C-4AD6-A78A-6A376D520354}" destId="{3A1EBF96-4937-4F3F-BF47-865CE24E4A79}" srcOrd="0" destOrd="0" presId="urn:microsoft.com/office/officeart/2005/8/layout/hierarchy1"/>
    <dgm:cxn modelId="{BE10F25C-0B53-4A04-B574-D29A8528E632}" type="presParOf" srcId="{130C849D-B09C-4AD6-A78A-6A376D520354}" destId="{7F7EF364-7B78-4DD3-AD0B-488280EF8C2C}" srcOrd="1" destOrd="0" presId="urn:microsoft.com/office/officeart/2005/8/layout/hierarchy1"/>
    <dgm:cxn modelId="{F47ABD23-767E-4402-B45D-D6F01D994C67}" type="presParOf" srcId="{D89CC9B9-9A8A-4E24-B506-E35C6BA334AA}" destId="{EE3E795E-5F02-4006-A2D5-063536027F82}" srcOrd="1" destOrd="0" presId="urn:microsoft.com/office/officeart/2005/8/layout/hierarchy1"/>
    <dgm:cxn modelId="{AD710FCB-266F-402B-954C-7896287C81E7}" type="presParOf" srcId="{4BF6E1C4-357C-427C-ACA2-55D4DDED4C9C}" destId="{C398F8EC-8862-443E-B2C8-97B19EAF89C2}" srcOrd="2" destOrd="0" presId="urn:microsoft.com/office/officeart/2005/8/layout/hierarchy1"/>
    <dgm:cxn modelId="{4E02E0F7-88C8-4807-9668-2A30018B3914}" type="presParOf" srcId="{4BF6E1C4-357C-427C-ACA2-55D4DDED4C9C}" destId="{E852A48F-E094-4215-A01E-2C5EBACF568F}" srcOrd="3" destOrd="0" presId="urn:microsoft.com/office/officeart/2005/8/layout/hierarchy1"/>
    <dgm:cxn modelId="{0D9C1997-94BB-4500-AB2A-EF3A43FFE6D5}" type="presParOf" srcId="{E852A48F-E094-4215-A01E-2C5EBACF568F}" destId="{E58FE22A-B7BA-48AD-AF1C-4E5646DA106A}" srcOrd="0" destOrd="0" presId="urn:microsoft.com/office/officeart/2005/8/layout/hierarchy1"/>
    <dgm:cxn modelId="{22D624DC-56A2-43A8-B74C-299F465F66FB}" type="presParOf" srcId="{E58FE22A-B7BA-48AD-AF1C-4E5646DA106A}" destId="{D4F7BB4F-204E-46C4-9041-7015BE59A9EF}" srcOrd="0" destOrd="0" presId="urn:microsoft.com/office/officeart/2005/8/layout/hierarchy1"/>
    <dgm:cxn modelId="{C5276855-012A-48A6-810D-AE2395B6320A}" type="presParOf" srcId="{E58FE22A-B7BA-48AD-AF1C-4E5646DA106A}" destId="{0E1B67FA-9FC6-4B57-AABE-BA080F4274C5}" srcOrd="1" destOrd="0" presId="urn:microsoft.com/office/officeart/2005/8/layout/hierarchy1"/>
    <dgm:cxn modelId="{AECC9F05-00E3-4040-A617-626F90682B00}" type="presParOf" srcId="{E852A48F-E094-4215-A01E-2C5EBACF568F}" destId="{1CDF6990-9D0B-48B7-B56C-3AD01EE7274C}" srcOrd="1" destOrd="0" presId="urn:microsoft.com/office/officeart/2005/8/layout/hierarchy1"/>
    <dgm:cxn modelId="{64662597-BC53-49BB-93C5-13A7F64B2FA6}" type="presParOf" srcId="{1CDF6990-9D0B-48B7-B56C-3AD01EE7274C}" destId="{A664288F-8A68-404E-916E-29159D72B5D1}" srcOrd="0" destOrd="0" presId="urn:microsoft.com/office/officeart/2005/8/layout/hierarchy1"/>
    <dgm:cxn modelId="{F1DD4929-B5C4-4E94-9C42-42BE4D0CB39A}" type="presParOf" srcId="{1CDF6990-9D0B-48B7-B56C-3AD01EE7274C}" destId="{8996AEAF-640D-480C-A5DF-14C1DD9E540F}" srcOrd="1" destOrd="0" presId="urn:microsoft.com/office/officeart/2005/8/layout/hierarchy1"/>
    <dgm:cxn modelId="{AB6B4797-B15E-4DA5-BD67-28EECE64273D}" type="presParOf" srcId="{8996AEAF-640D-480C-A5DF-14C1DD9E540F}" destId="{C8004AF5-3E88-44F6-99C7-B5A040515947}" srcOrd="0" destOrd="0" presId="urn:microsoft.com/office/officeart/2005/8/layout/hierarchy1"/>
    <dgm:cxn modelId="{0650EFFC-7FA0-4C73-802C-B47126C564B4}" type="presParOf" srcId="{C8004AF5-3E88-44F6-99C7-B5A040515947}" destId="{90CFF955-F0F7-4CEF-AEF1-61E5AF0C9446}" srcOrd="0" destOrd="0" presId="urn:microsoft.com/office/officeart/2005/8/layout/hierarchy1"/>
    <dgm:cxn modelId="{E7EB56DA-61F0-4108-8DF8-F936AD3571E0}" type="presParOf" srcId="{C8004AF5-3E88-44F6-99C7-B5A040515947}" destId="{78F50B0F-AD70-4947-8F2C-24B0930EEDC1}" srcOrd="1" destOrd="0" presId="urn:microsoft.com/office/officeart/2005/8/layout/hierarchy1"/>
    <dgm:cxn modelId="{6689A080-23B0-401B-83DE-E42BC450B8AC}" type="presParOf" srcId="{8996AEAF-640D-480C-A5DF-14C1DD9E540F}" destId="{47B9A2DF-DCA6-4558-AFAC-70651DB12633}" srcOrd="1" destOrd="0" presId="urn:microsoft.com/office/officeart/2005/8/layout/hierarchy1"/>
    <dgm:cxn modelId="{BDDBE28D-6553-425F-936C-56F402386681}" type="presParOf" srcId="{4BF6E1C4-357C-427C-ACA2-55D4DDED4C9C}" destId="{C3F5DF4F-D071-4850-B562-59DA0F037B35}" srcOrd="4" destOrd="0" presId="urn:microsoft.com/office/officeart/2005/8/layout/hierarchy1"/>
    <dgm:cxn modelId="{C9FA80E9-C829-440D-9F5C-CA4A5FA764D8}" type="presParOf" srcId="{4BF6E1C4-357C-427C-ACA2-55D4DDED4C9C}" destId="{2F8BDDBA-0799-4464-B513-1D93E2EA2FF7}" srcOrd="5" destOrd="0" presId="urn:microsoft.com/office/officeart/2005/8/layout/hierarchy1"/>
    <dgm:cxn modelId="{221F619F-E26E-4B3E-A977-1A15F5359607}" type="presParOf" srcId="{2F8BDDBA-0799-4464-B513-1D93E2EA2FF7}" destId="{FC6E76E1-C3BF-4092-9448-98B47D57D4DE}" srcOrd="0" destOrd="0" presId="urn:microsoft.com/office/officeart/2005/8/layout/hierarchy1"/>
    <dgm:cxn modelId="{7508E1DA-9522-46BA-9357-BC57CAA6C39F}" type="presParOf" srcId="{FC6E76E1-C3BF-4092-9448-98B47D57D4DE}" destId="{A8A17EF7-CECB-42BA-A369-294FEF71E4EF}" srcOrd="0" destOrd="0" presId="urn:microsoft.com/office/officeart/2005/8/layout/hierarchy1"/>
    <dgm:cxn modelId="{C635F123-4A61-4C95-8350-3E6E84F1515C}" type="presParOf" srcId="{FC6E76E1-C3BF-4092-9448-98B47D57D4DE}" destId="{A0A98C9B-95C9-425B-9283-C463F159F177}" srcOrd="1" destOrd="0" presId="urn:microsoft.com/office/officeart/2005/8/layout/hierarchy1"/>
    <dgm:cxn modelId="{2278F7DD-1C09-41C7-A6C1-86A045DADA11}" type="presParOf" srcId="{2F8BDDBA-0799-4464-B513-1D93E2EA2FF7}" destId="{E44E40AC-11F2-425D-8B43-B64B80A1D190}" srcOrd="1" destOrd="0" presId="urn:microsoft.com/office/officeart/2005/8/layout/hierarchy1"/>
    <dgm:cxn modelId="{60ECB534-6383-478A-AAAB-1C1ABFD1799A}" type="presParOf" srcId="{E44E40AC-11F2-425D-8B43-B64B80A1D190}" destId="{D17FF0D3-CC42-482B-974E-ADB7395D279F}" srcOrd="0" destOrd="0" presId="urn:microsoft.com/office/officeart/2005/8/layout/hierarchy1"/>
    <dgm:cxn modelId="{82E52790-AF8E-4D41-9408-03B7098AD43D}" type="presParOf" srcId="{E44E40AC-11F2-425D-8B43-B64B80A1D190}" destId="{D8C6F0DC-9080-4C3E-9611-2183EC194055}" srcOrd="1" destOrd="0" presId="urn:microsoft.com/office/officeart/2005/8/layout/hierarchy1"/>
    <dgm:cxn modelId="{0B7D6DC0-F0D3-4EAF-9ACA-1E9362C5B19A}" type="presParOf" srcId="{D8C6F0DC-9080-4C3E-9611-2183EC194055}" destId="{A98F824E-ADD0-4EE0-993F-CCB022ECFC27}" srcOrd="0" destOrd="0" presId="urn:microsoft.com/office/officeart/2005/8/layout/hierarchy1"/>
    <dgm:cxn modelId="{24B92942-1311-45EF-BD5F-6C649066E10B}" type="presParOf" srcId="{A98F824E-ADD0-4EE0-993F-CCB022ECFC27}" destId="{670206B3-9DB7-4687-9DC5-B868B7B9B42C}" srcOrd="0" destOrd="0" presId="urn:microsoft.com/office/officeart/2005/8/layout/hierarchy1"/>
    <dgm:cxn modelId="{C8B61298-18C1-4DF6-8BCA-08AE2EE7F778}" type="presParOf" srcId="{A98F824E-ADD0-4EE0-993F-CCB022ECFC27}" destId="{F56EF8C4-B02E-449C-A16B-568896297A0C}" srcOrd="1" destOrd="0" presId="urn:microsoft.com/office/officeart/2005/8/layout/hierarchy1"/>
    <dgm:cxn modelId="{697DD701-0BB9-43D3-9B2F-4BEB1C029DE8}" type="presParOf" srcId="{D8C6F0DC-9080-4C3E-9611-2183EC194055}" destId="{07EF8258-10E3-4A40-912D-D247C7ADAA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51DBD9-BE7D-432E-BB69-A8BD9248E554}" type="doc">
      <dgm:prSet loTypeId="urn:microsoft.com/office/officeart/2005/8/layout/default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0D9CEFB-249F-48D4-A6FA-E7ABB86753BF}">
      <dgm:prSet phldrT="[Текст]"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err="1" smtClean="0">
              <a:solidFill>
                <a:srgbClr val="006AB3"/>
              </a:solidFill>
            </a:rPr>
            <a:t>Рособрнадзор</a:t>
          </a:r>
          <a:endParaRPr lang="ru-RU" b="1" dirty="0">
            <a:solidFill>
              <a:srgbClr val="006AB3"/>
            </a:solidFill>
          </a:endParaRPr>
        </a:p>
      </dgm:t>
    </dgm:pt>
    <dgm:pt modelId="{592E2C6B-588F-4265-998D-5765A1CA97AF}" type="parTrans" cxnId="{0D0D2B04-7A9B-4289-9D1A-296E30C9096D}">
      <dgm:prSet/>
      <dgm:spPr/>
      <dgm:t>
        <a:bodyPr/>
        <a:lstStyle/>
        <a:p>
          <a:endParaRPr lang="ru-RU"/>
        </a:p>
      </dgm:t>
    </dgm:pt>
    <dgm:pt modelId="{DDB82570-FDB5-456B-9273-456A92E742F2}" type="sibTrans" cxnId="{0D0D2B04-7A9B-4289-9D1A-296E30C9096D}">
      <dgm:prSet/>
      <dgm:spPr/>
      <dgm:t>
        <a:bodyPr/>
        <a:lstStyle/>
        <a:p>
          <a:endParaRPr lang="ru-RU"/>
        </a:p>
      </dgm:t>
    </dgm:pt>
    <dgm:pt modelId="{48014F6D-D7EC-4D61-A822-77FFB6B4D8EF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ОИВ, учредители, МИД России и загранучреждения  </a:t>
          </a:r>
          <a:endParaRPr lang="ru-RU" b="1" dirty="0">
            <a:solidFill>
              <a:srgbClr val="006AB3"/>
            </a:solidFill>
          </a:endParaRPr>
        </a:p>
      </dgm:t>
    </dgm:pt>
    <dgm:pt modelId="{1537A03A-C83D-45CA-A37D-BFF94B47B63D}" type="parTrans" cxnId="{DC3878AD-7701-433A-9504-FDD2A891CB07}">
      <dgm:prSet/>
      <dgm:spPr/>
      <dgm:t>
        <a:bodyPr/>
        <a:lstStyle/>
        <a:p>
          <a:endParaRPr lang="ru-RU"/>
        </a:p>
      </dgm:t>
    </dgm:pt>
    <dgm:pt modelId="{9491F68F-0B3F-4833-8BD5-AA5B3D3012DF}" type="sibTrans" cxnId="{DC3878AD-7701-433A-9504-FDD2A891CB07}">
      <dgm:prSet/>
      <dgm:spPr/>
      <dgm:t>
        <a:bodyPr/>
        <a:lstStyle/>
        <a:p>
          <a:endParaRPr lang="ru-RU"/>
        </a:p>
      </dgm:t>
    </dgm:pt>
    <dgm:pt modelId="{94870412-E29E-44D8-A265-2807930F46B0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РЦОИ</a:t>
          </a:r>
          <a:endParaRPr lang="ru-RU" b="1" dirty="0">
            <a:solidFill>
              <a:srgbClr val="006AB3"/>
            </a:solidFill>
          </a:endParaRPr>
        </a:p>
      </dgm:t>
    </dgm:pt>
    <dgm:pt modelId="{39E11FDA-FA03-4B96-BBC3-D87843118665}" type="parTrans" cxnId="{8FC992A9-517F-4175-930F-ACE5A4A81EF1}">
      <dgm:prSet/>
      <dgm:spPr/>
      <dgm:t>
        <a:bodyPr/>
        <a:lstStyle/>
        <a:p>
          <a:endParaRPr lang="ru-RU"/>
        </a:p>
      </dgm:t>
    </dgm:pt>
    <dgm:pt modelId="{2D701488-CC5F-4234-8093-1EDC7C3F6510}" type="sibTrans" cxnId="{8FC992A9-517F-4175-930F-ACE5A4A81EF1}">
      <dgm:prSet/>
      <dgm:spPr/>
      <dgm:t>
        <a:bodyPr/>
        <a:lstStyle/>
        <a:p>
          <a:endParaRPr lang="ru-RU"/>
        </a:p>
      </dgm:t>
    </dgm:pt>
    <dgm:pt modelId="{B5F38439-58D6-4B99-BAC0-FA3390E0FA7C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ГЭК</a:t>
          </a:r>
          <a:endParaRPr lang="ru-RU" b="1" dirty="0">
            <a:solidFill>
              <a:srgbClr val="006AB3"/>
            </a:solidFill>
          </a:endParaRPr>
        </a:p>
      </dgm:t>
    </dgm:pt>
    <dgm:pt modelId="{BF20B26A-9F3C-4262-9988-241809270A5A}" type="parTrans" cxnId="{72461AEC-8620-4CF4-87E3-1C9A0C9A197B}">
      <dgm:prSet/>
      <dgm:spPr/>
      <dgm:t>
        <a:bodyPr/>
        <a:lstStyle/>
        <a:p>
          <a:endParaRPr lang="ru-RU"/>
        </a:p>
      </dgm:t>
    </dgm:pt>
    <dgm:pt modelId="{4826F315-5032-4E87-9520-DC2DE63F7FE9}" type="sibTrans" cxnId="{72461AEC-8620-4CF4-87E3-1C9A0C9A197B}">
      <dgm:prSet/>
      <dgm:spPr/>
      <dgm:t>
        <a:bodyPr/>
        <a:lstStyle/>
        <a:p>
          <a:endParaRPr lang="ru-RU"/>
        </a:p>
      </dgm:t>
    </dgm:pt>
    <dgm:pt modelId="{C6F6B49F-FB36-495A-8A0A-3CA42A8292E3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Руководители и организаторы ППЭ </a:t>
          </a:r>
          <a:endParaRPr lang="ru-RU" b="1" dirty="0">
            <a:solidFill>
              <a:srgbClr val="006AB3"/>
            </a:solidFill>
          </a:endParaRPr>
        </a:p>
      </dgm:t>
    </dgm:pt>
    <dgm:pt modelId="{E7E6D19C-5CAD-4EC8-A512-689E46E7703B}" type="parTrans" cxnId="{5B46385C-6C8B-48E1-B4FB-643DB095D66E}">
      <dgm:prSet/>
      <dgm:spPr/>
      <dgm:t>
        <a:bodyPr/>
        <a:lstStyle/>
        <a:p>
          <a:endParaRPr lang="ru-RU"/>
        </a:p>
      </dgm:t>
    </dgm:pt>
    <dgm:pt modelId="{8120AD42-E141-40F4-9653-F47965215D62}" type="sibTrans" cxnId="{5B46385C-6C8B-48E1-B4FB-643DB095D66E}">
      <dgm:prSet/>
      <dgm:spPr/>
      <dgm:t>
        <a:bodyPr/>
        <a:lstStyle/>
        <a:p>
          <a:endParaRPr lang="ru-RU"/>
        </a:p>
      </dgm:t>
    </dgm:pt>
    <dgm:pt modelId="{757F277D-D6EA-4C1F-AC0B-E03CAC5480B9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Председатель предметной комиссии</a:t>
          </a:r>
          <a:endParaRPr lang="ru-RU" b="1" dirty="0">
            <a:solidFill>
              <a:srgbClr val="006AB3"/>
            </a:solidFill>
          </a:endParaRPr>
        </a:p>
      </dgm:t>
    </dgm:pt>
    <dgm:pt modelId="{46489484-EC3B-4DF2-B11A-4E8315BEB894}" type="parTrans" cxnId="{162EFF98-822C-4CA9-B169-C5EF668A11A3}">
      <dgm:prSet/>
      <dgm:spPr/>
      <dgm:t>
        <a:bodyPr/>
        <a:lstStyle/>
        <a:p>
          <a:endParaRPr lang="ru-RU"/>
        </a:p>
      </dgm:t>
    </dgm:pt>
    <dgm:pt modelId="{E3605FCA-358B-40AB-A7E2-30C922350F5B}" type="sibTrans" cxnId="{162EFF98-822C-4CA9-B169-C5EF668A11A3}">
      <dgm:prSet/>
      <dgm:spPr/>
      <dgm:t>
        <a:bodyPr/>
        <a:lstStyle/>
        <a:p>
          <a:endParaRPr lang="ru-RU"/>
        </a:p>
      </dgm:t>
    </dgm:pt>
    <dgm:pt modelId="{74D06C1A-F05D-43CF-B209-9BAB9BC6C166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Члены предметных комиссий</a:t>
          </a:r>
          <a:endParaRPr lang="ru-RU" b="1" dirty="0">
            <a:solidFill>
              <a:srgbClr val="006AB3"/>
            </a:solidFill>
          </a:endParaRPr>
        </a:p>
      </dgm:t>
    </dgm:pt>
    <dgm:pt modelId="{D71DFC44-0793-4748-954C-CAD91C583CA5}" type="parTrans" cxnId="{E8772C6A-338F-4422-9A3C-1818EF703BF3}">
      <dgm:prSet/>
      <dgm:spPr/>
      <dgm:t>
        <a:bodyPr/>
        <a:lstStyle/>
        <a:p>
          <a:endParaRPr lang="ru-RU"/>
        </a:p>
      </dgm:t>
    </dgm:pt>
    <dgm:pt modelId="{7472BF6B-F4C7-4407-8BB2-EE80D2125E1F}" type="sibTrans" cxnId="{E8772C6A-338F-4422-9A3C-1818EF703BF3}">
      <dgm:prSet/>
      <dgm:spPr/>
      <dgm:t>
        <a:bodyPr/>
        <a:lstStyle/>
        <a:p>
          <a:endParaRPr lang="ru-RU"/>
        </a:p>
      </dgm:t>
    </dgm:pt>
    <dgm:pt modelId="{AD7F4D69-91A5-4549-8861-321A46CA6738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Члены апелляционной комиссии</a:t>
          </a:r>
          <a:endParaRPr lang="ru-RU" b="1" dirty="0">
            <a:solidFill>
              <a:srgbClr val="006AB3"/>
            </a:solidFill>
          </a:endParaRPr>
        </a:p>
      </dgm:t>
    </dgm:pt>
    <dgm:pt modelId="{E71615E1-5393-4779-9B6A-5A337E5AD262}" type="parTrans" cxnId="{88D1CF50-4966-4E60-8784-2E5E9C3B0297}">
      <dgm:prSet/>
      <dgm:spPr/>
      <dgm:t>
        <a:bodyPr/>
        <a:lstStyle/>
        <a:p>
          <a:endParaRPr lang="ru-RU"/>
        </a:p>
      </dgm:t>
    </dgm:pt>
    <dgm:pt modelId="{5798843C-A322-4522-B09A-FD193A52E530}" type="sibTrans" cxnId="{88D1CF50-4966-4E60-8784-2E5E9C3B0297}">
      <dgm:prSet/>
      <dgm:spPr/>
      <dgm:t>
        <a:bodyPr/>
        <a:lstStyle/>
        <a:p>
          <a:endParaRPr lang="ru-RU"/>
        </a:p>
      </dgm:t>
    </dgm:pt>
    <dgm:pt modelId="{9EF1A9E5-19BD-4C13-BBC5-9F0F200CD7A1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Председатель апелляционной   комиссии</a:t>
          </a:r>
          <a:endParaRPr lang="ru-RU" b="1" dirty="0">
            <a:solidFill>
              <a:srgbClr val="006AB3"/>
            </a:solidFill>
          </a:endParaRPr>
        </a:p>
      </dgm:t>
    </dgm:pt>
    <dgm:pt modelId="{197A51DF-9CFD-4EA7-BCAC-1278248CAA5E}" type="parTrans" cxnId="{D532C134-35F4-4F34-9923-E978AD967C73}">
      <dgm:prSet/>
      <dgm:spPr/>
      <dgm:t>
        <a:bodyPr/>
        <a:lstStyle/>
        <a:p>
          <a:endParaRPr lang="ru-RU"/>
        </a:p>
      </dgm:t>
    </dgm:pt>
    <dgm:pt modelId="{C410FB10-544E-4F13-8F09-1EA8223A6266}" type="sibTrans" cxnId="{D532C134-35F4-4F34-9923-E978AD967C73}">
      <dgm:prSet/>
      <dgm:spPr/>
      <dgm:t>
        <a:bodyPr/>
        <a:lstStyle/>
        <a:p>
          <a:endParaRPr lang="ru-RU"/>
        </a:p>
      </dgm:t>
    </dgm:pt>
    <dgm:pt modelId="{E3070CCD-DE0A-4905-AD6D-2A3D8F2FCCEB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Ассистенты, экзаменаторы-собеседники</a:t>
          </a:r>
          <a:endParaRPr lang="ru-RU" b="1" dirty="0">
            <a:solidFill>
              <a:srgbClr val="0070C0"/>
            </a:solidFill>
          </a:endParaRPr>
        </a:p>
      </dgm:t>
    </dgm:pt>
    <dgm:pt modelId="{DFE829F1-1577-4D75-9A01-7E6F6CF00F24}" type="parTrans" cxnId="{285C608B-15D2-45DB-8064-195FA0A0C05A}">
      <dgm:prSet/>
      <dgm:spPr/>
      <dgm:t>
        <a:bodyPr/>
        <a:lstStyle/>
        <a:p>
          <a:endParaRPr lang="ru-RU"/>
        </a:p>
      </dgm:t>
    </dgm:pt>
    <dgm:pt modelId="{9105C681-605C-4892-8B78-C6FD724A1DE5}" type="sibTrans" cxnId="{285C608B-15D2-45DB-8064-195FA0A0C05A}">
      <dgm:prSet/>
      <dgm:spPr/>
      <dgm:t>
        <a:bodyPr/>
        <a:lstStyle/>
        <a:p>
          <a:endParaRPr lang="ru-RU"/>
        </a:p>
      </dgm:t>
    </dgm:pt>
    <dgm:pt modelId="{2BF4F348-8125-4685-8AEE-101AB7021E18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Общественные наблюдатели</a:t>
          </a:r>
          <a:endParaRPr lang="ru-RU" b="1" dirty="0">
            <a:solidFill>
              <a:srgbClr val="006AB3"/>
            </a:solidFill>
          </a:endParaRPr>
        </a:p>
      </dgm:t>
    </dgm:pt>
    <dgm:pt modelId="{832E1EEA-8E28-4E7D-8313-18B2C9DFC070}" type="parTrans" cxnId="{2A9BE802-C02E-411B-B2B9-B19500651C53}">
      <dgm:prSet/>
      <dgm:spPr/>
      <dgm:t>
        <a:bodyPr/>
        <a:lstStyle/>
        <a:p>
          <a:endParaRPr lang="ru-RU"/>
        </a:p>
      </dgm:t>
    </dgm:pt>
    <dgm:pt modelId="{06A18F09-9B7E-478C-A5EA-41DCCCB6E7F0}" type="sibTrans" cxnId="{2A9BE802-C02E-411B-B2B9-B19500651C53}">
      <dgm:prSet/>
      <dgm:spPr/>
      <dgm:t>
        <a:bodyPr/>
        <a:lstStyle/>
        <a:p>
          <a:endParaRPr lang="ru-RU"/>
        </a:p>
      </dgm:t>
    </dgm:pt>
    <dgm:pt modelId="{7D2F2C90-7FEA-48B3-BF10-089934C6BEF2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Технические специалисты</a:t>
          </a:r>
          <a:endParaRPr lang="ru-RU" b="1" dirty="0">
            <a:solidFill>
              <a:srgbClr val="006AB3"/>
            </a:solidFill>
          </a:endParaRPr>
        </a:p>
      </dgm:t>
    </dgm:pt>
    <dgm:pt modelId="{0B64E7D6-D587-4AA0-95A6-D7D4D7A09C4A}" type="parTrans" cxnId="{F4437C6A-92D8-4B85-8355-5CAF0D25234F}">
      <dgm:prSet/>
      <dgm:spPr/>
      <dgm:t>
        <a:bodyPr/>
        <a:lstStyle/>
        <a:p>
          <a:endParaRPr lang="ru-RU"/>
        </a:p>
      </dgm:t>
    </dgm:pt>
    <dgm:pt modelId="{2BD24C0B-D852-4073-8B3A-397D02032933}" type="sibTrans" cxnId="{F4437C6A-92D8-4B85-8355-5CAF0D25234F}">
      <dgm:prSet/>
      <dgm:spPr/>
      <dgm:t>
        <a:bodyPr/>
        <a:lstStyle/>
        <a:p>
          <a:endParaRPr lang="ru-RU"/>
        </a:p>
      </dgm:t>
    </dgm:pt>
    <dgm:pt modelId="{A3992B32-DAEE-46B6-ADC0-C3519AC755BE}" type="pres">
      <dgm:prSet presAssocID="{EF51DBD9-BE7D-432E-BB69-A8BD9248E5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B9EFF7-122B-4710-8ED3-E11EDED3C09A}" type="pres">
      <dgm:prSet presAssocID="{D0D9CEFB-249F-48D4-A6FA-E7ABB86753BF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86837-0935-4314-B9FB-CA3037868586}" type="pres">
      <dgm:prSet presAssocID="{DDB82570-FDB5-456B-9273-456A92E742F2}" presName="sibTrans" presStyleCnt="0"/>
      <dgm:spPr/>
      <dgm:t>
        <a:bodyPr/>
        <a:lstStyle/>
        <a:p>
          <a:endParaRPr lang="ru-RU"/>
        </a:p>
      </dgm:t>
    </dgm:pt>
    <dgm:pt modelId="{84DDC149-8DED-4303-BD8E-2AE6C1AA1DDA}" type="pres">
      <dgm:prSet presAssocID="{48014F6D-D7EC-4D61-A822-77FFB6B4D8EF}" presName="node" presStyleLbl="node1" presStyleIdx="1" presStyleCnt="12" custLinFactNeighborX="-1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546D8-D542-4A1D-8900-17929D2DFF40}" type="pres">
      <dgm:prSet presAssocID="{9491F68F-0B3F-4833-8BD5-AA5B3D3012DF}" presName="sibTrans" presStyleCnt="0"/>
      <dgm:spPr/>
      <dgm:t>
        <a:bodyPr/>
        <a:lstStyle/>
        <a:p>
          <a:endParaRPr lang="ru-RU"/>
        </a:p>
      </dgm:t>
    </dgm:pt>
    <dgm:pt modelId="{CEA4B05A-54C0-4800-80D5-331F55C5313A}" type="pres">
      <dgm:prSet presAssocID="{94870412-E29E-44D8-A265-2807930F46B0}" presName="node" presStyleLbl="node1" presStyleIdx="2" presStyleCnt="12" custLinFactNeighborX="-1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C4877-8681-4366-9120-B4D752F312F9}" type="pres">
      <dgm:prSet presAssocID="{2D701488-CC5F-4234-8093-1EDC7C3F6510}" presName="sibTrans" presStyleCnt="0"/>
      <dgm:spPr/>
      <dgm:t>
        <a:bodyPr/>
        <a:lstStyle/>
        <a:p>
          <a:endParaRPr lang="ru-RU"/>
        </a:p>
      </dgm:t>
    </dgm:pt>
    <dgm:pt modelId="{9D4772FD-71DD-4F00-9331-B5D590532825}" type="pres">
      <dgm:prSet presAssocID="{B5F38439-58D6-4B99-BAC0-FA3390E0FA7C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D60E-A9DB-4DA3-A43C-BA7DAAB2C0A8}" type="pres">
      <dgm:prSet presAssocID="{4826F315-5032-4E87-9520-DC2DE63F7FE9}" presName="sibTrans" presStyleCnt="0"/>
      <dgm:spPr/>
      <dgm:t>
        <a:bodyPr/>
        <a:lstStyle/>
        <a:p>
          <a:endParaRPr lang="ru-RU"/>
        </a:p>
      </dgm:t>
    </dgm:pt>
    <dgm:pt modelId="{EE2D1B78-F87E-4A93-8EF9-41C63496978E}" type="pres">
      <dgm:prSet presAssocID="{C6F6B49F-FB36-495A-8A0A-3CA42A8292E3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2C2D5-8FDD-4D66-AEEF-BA7B7EC33DCA}" type="pres">
      <dgm:prSet presAssocID="{8120AD42-E141-40F4-9653-F47965215D62}" presName="sibTrans" presStyleCnt="0"/>
      <dgm:spPr/>
      <dgm:t>
        <a:bodyPr/>
        <a:lstStyle/>
        <a:p>
          <a:endParaRPr lang="ru-RU"/>
        </a:p>
      </dgm:t>
    </dgm:pt>
    <dgm:pt modelId="{B24402D0-057F-49DA-9D37-2E7BDCA2F7A4}" type="pres">
      <dgm:prSet presAssocID="{757F277D-D6EA-4C1F-AC0B-E03CAC5480B9}" presName="node" presStyleLbl="node1" presStyleIdx="5" presStyleCnt="12" custLinFactX="-10126" custLinFactY="17594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4896C-3A42-4A21-BDCB-E523A65EF756}" type="pres">
      <dgm:prSet presAssocID="{E3605FCA-358B-40AB-A7E2-30C922350F5B}" presName="sibTrans" presStyleCnt="0"/>
      <dgm:spPr/>
      <dgm:t>
        <a:bodyPr/>
        <a:lstStyle/>
        <a:p>
          <a:endParaRPr lang="ru-RU"/>
        </a:p>
      </dgm:t>
    </dgm:pt>
    <dgm:pt modelId="{BEC16A55-9C96-41ED-BC04-4848FC12A966}" type="pres">
      <dgm:prSet presAssocID="{74D06C1A-F05D-43CF-B209-9BAB9BC6C166}" presName="node" presStyleLbl="node1" presStyleIdx="6" presStyleCnt="12" custLinFactX="-11672" custLinFactY="17594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C6868-7FB4-49B1-A1C9-676E59AB09F5}" type="pres">
      <dgm:prSet presAssocID="{7472BF6B-F4C7-4407-8BB2-EE80D2125E1F}" presName="sibTrans" presStyleCnt="0"/>
      <dgm:spPr/>
      <dgm:t>
        <a:bodyPr/>
        <a:lstStyle/>
        <a:p>
          <a:endParaRPr lang="ru-RU"/>
        </a:p>
      </dgm:t>
    </dgm:pt>
    <dgm:pt modelId="{B4623AB6-FB47-4912-BA2E-33682C0A0C44}" type="pres">
      <dgm:prSet presAssocID="{AD7F4D69-91A5-4549-8861-321A46CA6738}" presName="node" presStyleLbl="node1" presStyleIdx="7" presStyleCnt="12" custLinFactY="17594" custLinFactNeighborX="181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F807B-AE2F-481B-92D9-98167905E932}" type="pres">
      <dgm:prSet presAssocID="{5798843C-A322-4522-B09A-FD193A52E530}" presName="sibTrans" presStyleCnt="0"/>
      <dgm:spPr/>
      <dgm:t>
        <a:bodyPr/>
        <a:lstStyle/>
        <a:p>
          <a:endParaRPr lang="ru-RU"/>
        </a:p>
      </dgm:t>
    </dgm:pt>
    <dgm:pt modelId="{049396ED-E2F7-4CB2-9C4E-5E841B193AF0}" type="pres">
      <dgm:prSet presAssocID="{9EF1A9E5-19BD-4C13-BBC5-9F0F200CD7A1}" presName="node" presStyleLbl="node1" presStyleIdx="8" presStyleCnt="12" custLinFactX="100000" custLinFactNeighborX="118527" custLinFactNeighborY="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24417-ACB5-4717-827B-FBF7879E20CD}" type="pres">
      <dgm:prSet presAssocID="{C410FB10-544E-4F13-8F09-1EA8223A6266}" presName="sibTrans" presStyleCnt="0"/>
      <dgm:spPr/>
      <dgm:t>
        <a:bodyPr/>
        <a:lstStyle/>
        <a:p>
          <a:endParaRPr lang="ru-RU"/>
        </a:p>
      </dgm:t>
    </dgm:pt>
    <dgm:pt modelId="{E9301748-E6D6-48C7-97EC-6D4CCD4358D7}" type="pres">
      <dgm:prSet presAssocID="{E3070CCD-DE0A-4905-AD6D-2A3D8F2FCCEB}" presName="node" presStyleLbl="node1" presStyleIdx="9" presStyleCnt="12" custLinFactX="8527" custLinFactY="-1662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A2CE2-A65B-4E59-BA70-B46DBE74F9F5}" type="pres">
      <dgm:prSet presAssocID="{9105C681-605C-4892-8B78-C6FD724A1DE5}" presName="sibTrans" presStyleCnt="0"/>
      <dgm:spPr/>
      <dgm:t>
        <a:bodyPr/>
        <a:lstStyle/>
        <a:p>
          <a:endParaRPr lang="ru-RU"/>
        </a:p>
      </dgm:t>
    </dgm:pt>
    <dgm:pt modelId="{4A3528B1-7EAF-471B-8B6D-A0D8C7C8BEC8}" type="pres">
      <dgm:prSet presAssocID="{2BF4F348-8125-4685-8AEE-101AB7021E18}" presName="node" presStyleLbl="node1" presStyleIdx="10" presStyleCnt="12" custLinFactX="11380" custLinFactY="-1662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45834-DCC4-4FC2-921C-C1CF6E33C31D}" type="pres">
      <dgm:prSet presAssocID="{06A18F09-9B7E-478C-A5EA-41DCCCB6E7F0}" presName="sibTrans" presStyleCnt="0"/>
      <dgm:spPr/>
    </dgm:pt>
    <dgm:pt modelId="{46D1CB85-C065-4981-9345-DF7968C89974}" type="pres">
      <dgm:prSet presAssocID="{7D2F2C90-7FEA-48B3-BF10-089934C6BEF2}" presName="node" presStyleLbl="node1" presStyleIdx="11" presStyleCnt="12" custLinFactX="-100000" custLinFactY="-16628" custLinFactNeighborX="-12167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3DFF3F-2FD3-4CE1-A297-AABF2A6713D9}" type="presOf" srcId="{EF51DBD9-BE7D-432E-BB69-A8BD9248E554}" destId="{A3992B32-DAEE-46B6-ADC0-C3519AC755BE}" srcOrd="0" destOrd="0" presId="urn:microsoft.com/office/officeart/2005/8/layout/default#1"/>
    <dgm:cxn modelId="{8FC992A9-517F-4175-930F-ACE5A4A81EF1}" srcId="{EF51DBD9-BE7D-432E-BB69-A8BD9248E554}" destId="{94870412-E29E-44D8-A265-2807930F46B0}" srcOrd="2" destOrd="0" parTransId="{39E11FDA-FA03-4B96-BBC3-D87843118665}" sibTransId="{2D701488-CC5F-4234-8093-1EDC7C3F6510}"/>
    <dgm:cxn modelId="{72461AEC-8620-4CF4-87E3-1C9A0C9A197B}" srcId="{EF51DBD9-BE7D-432E-BB69-A8BD9248E554}" destId="{B5F38439-58D6-4B99-BAC0-FA3390E0FA7C}" srcOrd="3" destOrd="0" parTransId="{BF20B26A-9F3C-4262-9988-241809270A5A}" sibTransId="{4826F315-5032-4E87-9520-DC2DE63F7FE9}"/>
    <dgm:cxn modelId="{DC3878AD-7701-433A-9504-FDD2A891CB07}" srcId="{EF51DBD9-BE7D-432E-BB69-A8BD9248E554}" destId="{48014F6D-D7EC-4D61-A822-77FFB6B4D8EF}" srcOrd="1" destOrd="0" parTransId="{1537A03A-C83D-45CA-A37D-BFF94B47B63D}" sibTransId="{9491F68F-0B3F-4833-8BD5-AA5B3D3012DF}"/>
    <dgm:cxn modelId="{9F3D20A9-7592-4B39-BD5B-B1F70077AB34}" type="presOf" srcId="{AD7F4D69-91A5-4549-8861-321A46CA6738}" destId="{B4623AB6-FB47-4912-BA2E-33682C0A0C44}" srcOrd="0" destOrd="0" presId="urn:microsoft.com/office/officeart/2005/8/layout/default#1"/>
    <dgm:cxn modelId="{BD1688B4-6E8D-410F-BF05-58E176C2CF2F}" type="presOf" srcId="{B5F38439-58D6-4B99-BAC0-FA3390E0FA7C}" destId="{9D4772FD-71DD-4F00-9331-B5D590532825}" srcOrd="0" destOrd="0" presId="urn:microsoft.com/office/officeart/2005/8/layout/default#1"/>
    <dgm:cxn modelId="{0D0D2B04-7A9B-4289-9D1A-296E30C9096D}" srcId="{EF51DBD9-BE7D-432E-BB69-A8BD9248E554}" destId="{D0D9CEFB-249F-48D4-A6FA-E7ABB86753BF}" srcOrd="0" destOrd="0" parTransId="{592E2C6B-588F-4265-998D-5765A1CA97AF}" sibTransId="{DDB82570-FDB5-456B-9273-456A92E742F2}"/>
    <dgm:cxn modelId="{5E72302B-1754-4CEE-8804-E47B520CCFC6}" type="presOf" srcId="{D0D9CEFB-249F-48D4-A6FA-E7ABB86753BF}" destId="{FEB9EFF7-122B-4710-8ED3-E11EDED3C09A}" srcOrd="0" destOrd="0" presId="urn:microsoft.com/office/officeart/2005/8/layout/default#1"/>
    <dgm:cxn modelId="{DC1A08BE-80FE-45D6-8351-39EA117FEAA9}" type="presOf" srcId="{94870412-E29E-44D8-A265-2807930F46B0}" destId="{CEA4B05A-54C0-4800-80D5-331F55C5313A}" srcOrd="0" destOrd="0" presId="urn:microsoft.com/office/officeart/2005/8/layout/default#1"/>
    <dgm:cxn modelId="{2A9BE802-C02E-411B-B2B9-B19500651C53}" srcId="{EF51DBD9-BE7D-432E-BB69-A8BD9248E554}" destId="{2BF4F348-8125-4685-8AEE-101AB7021E18}" srcOrd="10" destOrd="0" parTransId="{832E1EEA-8E28-4E7D-8313-18B2C9DFC070}" sibTransId="{06A18F09-9B7E-478C-A5EA-41DCCCB6E7F0}"/>
    <dgm:cxn modelId="{78998BC2-62AA-42D6-9C9B-E7F50630388C}" type="presOf" srcId="{48014F6D-D7EC-4D61-A822-77FFB6B4D8EF}" destId="{84DDC149-8DED-4303-BD8E-2AE6C1AA1DDA}" srcOrd="0" destOrd="0" presId="urn:microsoft.com/office/officeart/2005/8/layout/default#1"/>
    <dgm:cxn modelId="{88D1CF50-4966-4E60-8784-2E5E9C3B0297}" srcId="{EF51DBD9-BE7D-432E-BB69-A8BD9248E554}" destId="{AD7F4D69-91A5-4549-8861-321A46CA6738}" srcOrd="7" destOrd="0" parTransId="{E71615E1-5393-4779-9B6A-5A337E5AD262}" sibTransId="{5798843C-A322-4522-B09A-FD193A52E530}"/>
    <dgm:cxn modelId="{484EC501-E505-43F1-8A6C-A79C05090ED1}" type="presOf" srcId="{757F277D-D6EA-4C1F-AC0B-E03CAC5480B9}" destId="{B24402D0-057F-49DA-9D37-2E7BDCA2F7A4}" srcOrd="0" destOrd="0" presId="urn:microsoft.com/office/officeart/2005/8/layout/default#1"/>
    <dgm:cxn modelId="{162EFF98-822C-4CA9-B169-C5EF668A11A3}" srcId="{EF51DBD9-BE7D-432E-BB69-A8BD9248E554}" destId="{757F277D-D6EA-4C1F-AC0B-E03CAC5480B9}" srcOrd="5" destOrd="0" parTransId="{46489484-EC3B-4DF2-B11A-4E8315BEB894}" sibTransId="{E3605FCA-358B-40AB-A7E2-30C922350F5B}"/>
    <dgm:cxn modelId="{5B46385C-6C8B-48E1-B4FB-643DB095D66E}" srcId="{EF51DBD9-BE7D-432E-BB69-A8BD9248E554}" destId="{C6F6B49F-FB36-495A-8A0A-3CA42A8292E3}" srcOrd="4" destOrd="0" parTransId="{E7E6D19C-5CAD-4EC8-A512-689E46E7703B}" sibTransId="{8120AD42-E141-40F4-9653-F47965215D62}"/>
    <dgm:cxn modelId="{03B54B07-D6A8-439B-8267-0249DBAFEE5D}" type="presOf" srcId="{7D2F2C90-7FEA-48B3-BF10-089934C6BEF2}" destId="{46D1CB85-C065-4981-9345-DF7968C89974}" srcOrd="0" destOrd="0" presId="urn:microsoft.com/office/officeart/2005/8/layout/default#1"/>
    <dgm:cxn modelId="{B32C2436-5F70-471B-8635-6DBBF5BFFA71}" type="presOf" srcId="{9EF1A9E5-19BD-4C13-BBC5-9F0F200CD7A1}" destId="{049396ED-E2F7-4CB2-9C4E-5E841B193AF0}" srcOrd="0" destOrd="0" presId="urn:microsoft.com/office/officeart/2005/8/layout/default#1"/>
    <dgm:cxn modelId="{285C608B-15D2-45DB-8064-195FA0A0C05A}" srcId="{EF51DBD9-BE7D-432E-BB69-A8BD9248E554}" destId="{E3070CCD-DE0A-4905-AD6D-2A3D8F2FCCEB}" srcOrd="9" destOrd="0" parTransId="{DFE829F1-1577-4D75-9A01-7E6F6CF00F24}" sibTransId="{9105C681-605C-4892-8B78-C6FD724A1DE5}"/>
    <dgm:cxn modelId="{E8772C6A-338F-4422-9A3C-1818EF703BF3}" srcId="{EF51DBD9-BE7D-432E-BB69-A8BD9248E554}" destId="{74D06C1A-F05D-43CF-B209-9BAB9BC6C166}" srcOrd="6" destOrd="0" parTransId="{D71DFC44-0793-4748-954C-CAD91C583CA5}" sibTransId="{7472BF6B-F4C7-4407-8BB2-EE80D2125E1F}"/>
    <dgm:cxn modelId="{D532C134-35F4-4F34-9923-E978AD967C73}" srcId="{EF51DBD9-BE7D-432E-BB69-A8BD9248E554}" destId="{9EF1A9E5-19BD-4C13-BBC5-9F0F200CD7A1}" srcOrd="8" destOrd="0" parTransId="{197A51DF-9CFD-4EA7-BCAC-1278248CAA5E}" sibTransId="{C410FB10-544E-4F13-8F09-1EA8223A6266}"/>
    <dgm:cxn modelId="{98E86C60-88E4-43A6-AD48-89765D833378}" type="presOf" srcId="{2BF4F348-8125-4685-8AEE-101AB7021E18}" destId="{4A3528B1-7EAF-471B-8B6D-A0D8C7C8BEC8}" srcOrd="0" destOrd="0" presId="urn:microsoft.com/office/officeart/2005/8/layout/default#1"/>
    <dgm:cxn modelId="{F4437C6A-92D8-4B85-8355-5CAF0D25234F}" srcId="{EF51DBD9-BE7D-432E-BB69-A8BD9248E554}" destId="{7D2F2C90-7FEA-48B3-BF10-089934C6BEF2}" srcOrd="11" destOrd="0" parTransId="{0B64E7D6-D587-4AA0-95A6-D7D4D7A09C4A}" sibTransId="{2BD24C0B-D852-4073-8B3A-397D02032933}"/>
    <dgm:cxn modelId="{DC3AFE87-E92A-4B75-8D03-08270CE35EF8}" type="presOf" srcId="{E3070CCD-DE0A-4905-AD6D-2A3D8F2FCCEB}" destId="{E9301748-E6D6-48C7-97EC-6D4CCD4358D7}" srcOrd="0" destOrd="0" presId="urn:microsoft.com/office/officeart/2005/8/layout/default#1"/>
    <dgm:cxn modelId="{D882C4E9-DB2C-4503-B931-E19F60050FFF}" type="presOf" srcId="{C6F6B49F-FB36-495A-8A0A-3CA42A8292E3}" destId="{EE2D1B78-F87E-4A93-8EF9-41C63496978E}" srcOrd="0" destOrd="0" presId="urn:microsoft.com/office/officeart/2005/8/layout/default#1"/>
    <dgm:cxn modelId="{CC0A435F-FBA9-4281-8AEB-5C030DF86288}" type="presOf" srcId="{74D06C1A-F05D-43CF-B209-9BAB9BC6C166}" destId="{BEC16A55-9C96-41ED-BC04-4848FC12A966}" srcOrd="0" destOrd="0" presId="urn:microsoft.com/office/officeart/2005/8/layout/default#1"/>
    <dgm:cxn modelId="{E6F56BD9-DDE8-40BC-A5DE-215F1E6CB0C4}" type="presParOf" srcId="{A3992B32-DAEE-46B6-ADC0-C3519AC755BE}" destId="{FEB9EFF7-122B-4710-8ED3-E11EDED3C09A}" srcOrd="0" destOrd="0" presId="urn:microsoft.com/office/officeart/2005/8/layout/default#1"/>
    <dgm:cxn modelId="{730E4BE1-DE40-442C-871C-BDD7C424B659}" type="presParOf" srcId="{A3992B32-DAEE-46B6-ADC0-C3519AC755BE}" destId="{17D86837-0935-4314-B9FB-CA3037868586}" srcOrd="1" destOrd="0" presId="urn:microsoft.com/office/officeart/2005/8/layout/default#1"/>
    <dgm:cxn modelId="{85B1E655-C936-45A6-9A23-AF3C7999E580}" type="presParOf" srcId="{A3992B32-DAEE-46B6-ADC0-C3519AC755BE}" destId="{84DDC149-8DED-4303-BD8E-2AE6C1AA1DDA}" srcOrd="2" destOrd="0" presId="urn:microsoft.com/office/officeart/2005/8/layout/default#1"/>
    <dgm:cxn modelId="{741FA046-1431-4219-8756-870D3C8850E5}" type="presParOf" srcId="{A3992B32-DAEE-46B6-ADC0-C3519AC755BE}" destId="{AED546D8-D542-4A1D-8900-17929D2DFF40}" srcOrd="3" destOrd="0" presId="urn:microsoft.com/office/officeart/2005/8/layout/default#1"/>
    <dgm:cxn modelId="{FAEFEC17-A76A-47FB-B617-BD7E8FDD7914}" type="presParOf" srcId="{A3992B32-DAEE-46B6-ADC0-C3519AC755BE}" destId="{CEA4B05A-54C0-4800-80D5-331F55C5313A}" srcOrd="4" destOrd="0" presId="urn:microsoft.com/office/officeart/2005/8/layout/default#1"/>
    <dgm:cxn modelId="{66974E97-9E02-4083-8E1E-1BA89A40832E}" type="presParOf" srcId="{A3992B32-DAEE-46B6-ADC0-C3519AC755BE}" destId="{A4BC4877-8681-4366-9120-B4D752F312F9}" srcOrd="5" destOrd="0" presId="urn:microsoft.com/office/officeart/2005/8/layout/default#1"/>
    <dgm:cxn modelId="{216F635C-8FF7-41A1-BB30-AE0CBE15FF48}" type="presParOf" srcId="{A3992B32-DAEE-46B6-ADC0-C3519AC755BE}" destId="{9D4772FD-71DD-4F00-9331-B5D590532825}" srcOrd="6" destOrd="0" presId="urn:microsoft.com/office/officeart/2005/8/layout/default#1"/>
    <dgm:cxn modelId="{6F3CE4FF-699F-4E07-90FB-390A614F2E7B}" type="presParOf" srcId="{A3992B32-DAEE-46B6-ADC0-C3519AC755BE}" destId="{A77DD60E-A9DB-4DA3-A43C-BA7DAAB2C0A8}" srcOrd="7" destOrd="0" presId="urn:microsoft.com/office/officeart/2005/8/layout/default#1"/>
    <dgm:cxn modelId="{F66F8579-1A1B-47A3-AF59-435C11A7F80D}" type="presParOf" srcId="{A3992B32-DAEE-46B6-ADC0-C3519AC755BE}" destId="{EE2D1B78-F87E-4A93-8EF9-41C63496978E}" srcOrd="8" destOrd="0" presId="urn:microsoft.com/office/officeart/2005/8/layout/default#1"/>
    <dgm:cxn modelId="{7DD694AD-A777-4D0C-83C3-D5B1702D3C09}" type="presParOf" srcId="{A3992B32-DAEE-46B6-ADC0-C3519AC755BE}" destId="{C362C2D5-8FDD-4D66-AEEF-BA7B7EC33DCA}" srcOrd="9" destOrd="0" presId="urn:microsoft.com/office/officeart/2005/8/layout/default#1"/>
    <dgm:cxn modelId="{DF6BBAA1-1886-4610-A268-6DC2CD9E962E}" type="presParOf" srcId="{A3992B32-DAEE-46B6-ADC0-C3519AC755BE}" destId="{B24402D0-057F-49DA-9D37-2E7BDCA2F7A4}" srcOrd="10" destOrd="0" presId="urn:microsoft.com/office/officeart/2005/8/layout/default#1"/>
    <dgm:cxn modelId="{7751FA4E-EB6C-460B-AE7B-8E31E51F08D9}" type="presParOf" srcId="{A3992B32-DAEE-46B6-ADC0-C3519AC755BE}" destId="{42A4896C-3A42-4A21-BDCB-E523A65EF756}" srcOrd="11" destOrd="0" presId="urn:microsoft.com/office/officeart/2005/8/layout/default#1"/>
    <dgm:cxn modelId="{0AAB19A2-2D71-4220-B7E7-B3EBA373D25B}" type="presParOf" srcId="{A3992B32-DAEE-46B6-ADC0-C3519AC755BE}" destId="{BEC16A55-9C96-41ED-BC04-4848FC12A966}" srcOrd="12" destOrd="0" presId="urn:microsoft.com/office/officeart/2005/8/layout/default#1"/>
    <dgm:cxn modelId="{B0C43032-E15E-4397-90D1-049920E32DDB}" type="presParOf" srcId="{A3992B32-DAEE-46B6-ADC0-C3519AC755BE}" destId="{469C6868-7FB4-49B1-A1C9-676E59AB09F5}" srcOrd="13" destOrd="0" presId="urn:microsoft.com/office/officeart/2005/8/layout/default#1"/>
    <dgm:cxn modelId="{162CBB3A-6DFD-4196-9368-4B30BB4C7756}" type="presParOf" srcId="{A3992B32-DAEE-46B6-ADC0-C3519AC755BE}" destId="{B4623AB6-FB47-4912-BA2E-33682C0A0C44}" srcOrd="14" destOrd="0" presId="urn:microsoft.com/office/officeart/2005/8/layout/default#1"/>
    <dgm:cxn modelId="{80C4AFB4-1AF1-4C8A-82D7-ABA602FCEFEB}" type="presParOf" srcId="{A3992B32-DAEE-46B6-ADC0-C3519AC755BE}" destId="{8EDF807B-AE2F-481B-92D9-98167905E932}" srcOrd="15" destOrd="0" presId="urn:microsoft.com/office/officeart/2005/8/layout/default#1"/>
    <dgm:cxn modelId="{6DFEB4FE-26CD-4BA0-985E-682D710384E2}" type="presParOf" srcId="{A3992B32-DAEE-46B6-ADC0-C3519AC755BE}" destId="{049396ED-E2F7-4CB2-9C4E-5E841B193AF0}" srcOrd="16" destOrd="0" presId="urn:microsoft.com/office/officeart/2005/8/layout/default#1"/>
    <dgm:cxn modelId="{60B12D1B-A810-4215-A070-90B88EABBD6C}" type="presParOf" srcId="{A3992B32-DAEE-46B6-ADC0-C3519AC755BE}" destId="{69B24417-ACB5-4717-827B-FBF7879E20CD}" srcOrd="17" destOrd="0" presId="urn:microsoft.com/office/officeart/2005/8/layout/default#1"/>
    <dgm:cxn modelId="{B8D38C08-AABB-4F2B-98F3-F8FB6E94774B}" type="presParOf" srcId="{A3992B32-DAEE-46B6-ADC0-C3519AC755BE}" destId="{E9301748-E6D6-48C7-97EC-6D4CCD4358D7}" srcOrd="18" destOrd="0" presId="urn:microsoft.com/office/officeart/2005/8/layout/default#1"/>
    <dgm:cxn modelId="{CC47543B-EB28-43C7-BDCB-3AAC01E30B9D}" type="presParOf" srcId="{A3992B32-DAEE-46B6-ADC0-C3519AC755BE}" destId="{90EA2CE2-A65B-4E59-BA70-B46DBE74F9F5}" srcOrd="19" destOrd="0" presId="urn:microsoft.com/office/officeart/2005/8/layout/default#1"/>
    <dgm:cxn modelId="{47AD3EA7-E731-4012-9FE7-03F9BCEDFBE2}" type="presParOf" srcId="{A3992B32-DAEE-46B6-ADC0-C3519AC755BE}" destId="{4A3528B1-7EAF-471B-8B6D-A0D8C7C8BEC8}" srcOrd="20" destOrd="0" presId="urn:microsoft.com/office/officeart/2005/8/layout/default#1"/>
    <dgm:cxn modelId="{184A2F35-ABBE-4437-BB69-4EE8E76B161A}" type="presParOf" srcId="{A3992B32-DAEE-46B6-ADC0-C3519AC755BE}" destId="{3D445834-DCC4-4FC2-921C-C1CF6E33C31D}" srcOrd="21" destOrd="0" presId="urn:microsoft.com/office/officeart/2005/8/layout/default#1"/>
    <dgm:cxn modelId="{DAEF9973-BBBE-4539-AE78-BC4BB0937470}" type="presParOf" srcId="{A3992B32-DAEE-46B6-ADC0-C3519AC755BE}" destId="{46D1CB85-C065-4981-9345-DF7968C89974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C112EB-49CC-4552-A9CE-0FC395ED87D4}" type="doc">
      <dgm:prSet loTypeId="urn:microsoft.com/office/officeart/2005/8/layout/vList4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7C8708-36B4-4CB6-A341-038BA8CC03CF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1100" dirty="0" smtClean="0">
              <a:solidFill>
                <a:schemeClr val="bg1"/>
              </a:solidFill>
              <a:latin typeface="+mn-lt"/>
            </a:rPr>
            <a:t>специальным программно-аппаратным комплексом </a:t>
          </a:r>
        </a:p>
        <a:p>
          <a:pPr algn="l"/>
          <a:r>
            <a:rPr lang="ru-RU" sz="1100" dirty="0" smtClean="0">
              <a:solidFill>
                <a:srgbClr val="FF0000"/>
              </a:solidFill>
              <a:latin typeface="+mn-lt"/>
            </a:rPr>
            <a:t>личный кабинет ППЭ </a:t>
          </a:r>
          <a:r>
            <a:rPr lang="ru-RU" sz="1100" dirty="0" smtClean="0">
              <a:solidFill>
                <a:schemeClr val="bg1"/>
              </a:solidFill>
              <a:latin typeface="+mn-lt"/>
            </a:rPr>
            <a:t>для:</a:t>
          </a:r>
        </a:p>
        <a:p>
          <a:r>
            <a:rPr lang="ru-RU" sz="1100" dirty="0" smtClean="0">
              <a:solidFill>
                <a:schemeClr val="bg1"/>
              </a:solidFill>
              <a:latin typeface="+mn-lt"/>
            </a:rPr>
            <a:t>- получения интернет-пакетов, </a:t>
          </a:r>
        </a:p>
        <a:p>
          <a:r>
            <a:rPr lang="ru-RU" sz="1100" dirty="0" smtClean="0">
              <a:solidFill>
                <a:schemeClr val="bg1"/>
              </a:solidFill>
              <a:latin typeface="+mn-lt"/>
            </a:rPr>
            <a:t>- выставления статусов подготовки и проведения экзамена,</a:t>
          </a:r>
        </a:p>
        <a:p>
          <a:r>
            <a:rPr lang="ru-RU" sz="1100" dirty="0" smtClean="0">
              <a:solidFill>
                <a:schemeClr val="bg1"/>
              </a:solidFill>
              <a:latin typeface="+mn-lt"/>
            </a:rPr>
            <a:t>- авторизации членов ГЭК,</a:t>
          </a:r>
        </a:p>
        <a:p>
          <a:r>
            <a:rPr lang="ru-RU" sz="1100" dirty="0" smtClean="0">
              <a:solidFill>
                <a:schemeClr val="bg1"/>
              </a:solidFill>
              <a:latin typeface="+mn-lt"/>
            </a:rPr>
            <a:t>- передачи электронных актов технической готовности и журналов работы станции,</a:t>
          </a:r>
        </a:p>
        <a:p>
          <a:r>
            <a:rPr lang="ru-RU" sz="1100" dirty="0" smtClean="0">
              <a:solidFill>
                <a:schemeClr val="bg1"/>
              </a:solidFill>
              <a:latin typeface="+mn-lt"/>
            </a:rPr>
            <a:t>- получения ключей доступа к ЭМ и ключей для печати ДБО №2,</a:t>
          </a:r>
        </a:p>
        <a:p>
          <a:r>
            <a:rPr lang="ru-RU" sz="1100" dirty="0" smtClean="0">
              <a:solidFill>
                <a:schemeClr val="bg1"/>
              </a:solidFill>
              <a:latin typeface="+mn-lt"/>
            </a:rPr>
            <a:t>- передачи пакетов с электронными образами бланков и форм ППЭ, пакетов с </a:t>
          </a:r>
          <a:r>
            <a:rPr lang="ru-RU" sz="1100" dirty="0" err="1" smtClean="0">
              <a:solidFill>
                <a:schemeClr val="bg1"/>
              </a:solidFill>
              <a:latin typeface="+mn-lt"/>
            </a:rPr>
            <a:t>аудиоответами</a:t>
          </a:r>
          <a:r>
            <a:rPr lang="ru-RU" sz="1100" dirty="0" smtClean="0">
              <a:solidFill>
                <a:schemeClr val="bg1"/>
              </a:solidFill>
              <a:latin typeface="+mn-lt"/>
            </a:rPr>
            <a:t> участников устного экзамена. </a:t>
          </a:r>
        </a:p>
        <a:p>
          <a:r>
            <a:rPr lang="ru-RU" sz="1100" dirty="0" smtClean="0">
              <a:solidFill>
                <a:srgbClr val="FF0000"/>
              </a:solidFill>
              <a:latin typeface="+mn-lt"/>
            </a:rPr>
            <a:t>Станция Штаба </a:t>
          </a:r>
          <a:r>
            <a:rPr lang="ru-RU" sz="1100" dirty="0" smtClean="0">
              <a:solidFill>
                <a:schemeClr val="bg1"/>
              </a:solidFill>
              <a:latin typeface="+mn-lt"/>
            </a:rPr>
            <a:t>для:</a:t>
          </a:r>
        </a:p>
        <a:p>
          <a:r>
            <a:rPr lang="ru-RU" sz="1100" dirty="0" smtClean="0">
              <a:solidFill>
                <a:schemeClr val="bg1"/>
              </a:solidFill>
              <a:latin typeface="+mn-lt"/>
            </a:rPr>
            <a:t>- печати ДБО № 2, </a:t>
          </a:r>
        </a:p>
        <a:p>
          <a:r>
            <a:rPr lang="ru-RU" sz="1100" dirty="0" smtClean="0">
              <a:solidFill>
                <a:schemeClr val="bg1"/>
              </a:solidFill>
              <a:latin typeface="+mn-lt"/>
            </a:rPr>
            <a:t>- формирования пароля доступа к КИМ в случае отсутствия доступа в сеть «Интернет» в день проведения экзамена, а также функции взаимодействия с сервером РЦОИ до их включения в личный кабинет ППЭ;</a:t>
          </a:r>
        </a:p>
        <a:p>
          <a:r>
            <a:rPr lang="ru-RU" sz="1100" dirty="0" smtClean="0">
              <a:solidFill>
                <a:schemeClr val="bg1"/>
              </a:solidFill>
              <a:latin typeface="+mn-lt"/>
            </a:rPr>
            <a:t>- сканирования форм, заполняемых в Штабе ППЭ, </a:t>
          </a:r>
        </a:p>
        <a:p>
          <a:r>
            <a:rPr lang="ru-RU" sz="1100" dirty="0" smtClean="0">
              <a:solidFill>
                <a:schemeClr val="bg1"/>
              </a:solidFill>
              <a:latin typeface="+mn-lt"/>
            </a:rPr>
            <a:t>- сканирования бланков ЕГЭ участников экзамена в случае невозможности их сканирования в аудитории.</a:t>
          </a:r>
        </a:p>
      </dgm:t>
    </dgm:pt>
    <dgm:pt modelId="{B7BEFCB3-AF06-4381-8BF6-6743F771989A}" type="parTrans" cxnId="{9322E864-7C24-4A9A-950B-6BFF2B58A814}">
      <dgm:prSet/>
      <dgm:spPr/>
      <dgm:t>
        <a:bodyPr/>
        <a:lstStyle/>
        <a:p>
          <a:endParaRPr lang="ru-RU" sz="1100">
            <a:solidFill>
              <a:schemeClr val="tx2">
                <a:lumMod val="75000"/>
              </a:schemeClr>
            </a:solidFill>
          </a:endParaRPr>
        </a:p>
      </dgm:t>
    </dgm:pt>
    <dgm:pt modelId="{225EEF1B-0571-4F49-8947-7CDD6DECE351}" type="sibTrans" cxnId="{9322E864-7C24-4A9A-950B-6BFF2B58A814}">
      <dgm:prSet/>
      <dgm:spPr/>
      <dgm:t>
        <a:bodyPr/>
        <a:lstStyle/>
        <a:p>
          <a:endParaRPr lang="ru-RU" sz="1100">
            <a:solidFill>
              <a:schemeClr val="tx2">
                <a:lumMod val="75000"/>
              </a:schemeClr>
            </a:solidFill>
          </a:endParaRPr>
        </a:p>
      </dgm:t>
    </dgm:pt>
    <dgm:pt modelId="{03CC8155-33EC-45C3-A465-8BACF604EBCD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1100" dirty="0" smtClean="0">
              <a:solidFill>
                <a:schemeClr val="bg1"/>
              </a:solidFill>
              <a:latin typeface="+mn-lt"/>
            </a:rPr>
            <a:t>сейфом или металлическим шкафом, телефонной связью и видеонаблюдением</a:t>
          </a:r>
          <a:endParaRPr lang="ru-RU" sz="1100" dirty="0">
            <a:solidFill>
              <a:schemeClr val="bg1"/>
            </a:solidFill>
            <a:latin typeface="+mn-lt"/>
          </a:endParaRPr>
        </a:p>
      </dgm:t>
    </dgm:pt>
    <dgm:pt modelId="{80843C8A-00BA-4ACE-9F66-363B252628CC}" type="parTrans" cxnId="{B994E6DC-D4EC-4507-920A-886ABD995E84}">
      <dgm:prSet/>
      <dgm:spPr/>
      <dgm:t>
        <a:bodyPr/>
        <a:lstStyle/>
        <a:p>
          <a:endParaRPr lang="ru-RU" sz="1100"/>
        </a:p>
      </dgm:t>
    </dgm:pt>
    <dgm:pt modelId="{686D0165-EF4F-499D-B53D-9509A0EAF139}" type="sibTrans" cxnId="{B994E6DC-D4EC-4507-920A-886ABD995E84}">
      <dgm:prSet/>
      <dgm:spPr/>
      <dgm:t>
        <a:bodyPr/>
        <a:lstStyle/>
        <a:p>
          <a:endParaRPr lang="ru-RU" sz="1100"/>
        </a:p>
      </dgm:t>
    </dgm:pt>
    <dgm:pt modelId="{808CF40A-85F1-4A17-9819-F83E891DDFAA}">
      <dgm:prSet custT="1"/>
      <dgm:spPr>
        <a:solidFill>
          <a:srgbClr val="0070C0"/>
        </a:solidFill>
      </dgm:spPr>
      <dgm:t>
        <a:bodyPr/>
        <a:lstStyle/>
        <a:p>
          <a:pPr algn="l"/>
          <a:r>
            <a:rPr lang="ru-RU" sz="1100" dirty="0" smtClean="0">
              <a:solidFill>
                <a:schemeClr val="bg1"/>
              </a:solidFill>
              <a:latin typeface="+mn-lt"/>
            </a:rPr>
            <a:t>специальным программным обеспечением </a:t>
          </a:r>
          <a:r>
            <a:rPr lang="en-US" sz="1100" dirty="0" smtClean="0">
              <a:solidFill>
                <a:schemeClr val="bg1"/>
              </a:solidFill>
              <a:latin typeface="+mn-lt"/>
            </a:rPr>
            <a:t>CCTV-</a:t>
          </a:r>
          <a:r>
            <a:rPr lang="ru-RU" sz="1100" dirty="0" smtClean="0">
              <a:solidFill>
                <a:schemeClr val="bg1"/>
              </a:solidFill>
              <a:latin typeface="+mn-lt"/>
            </a:rPr>
            <a:t>приложением (</a:t>
          </a:r>
          <a:r>
            <a:rPr lang="en-US" sz="1100" dirty="0" smtClean="0">
              <a:solidFill>
                <a:schemeClr val="bg1"/>
              </a:solidFill>
              <a:latin typeface="+mn-lt"/>
            </a:rPr>
            <a:t>CCTV-</a:t>
          </a:r>
          <a:r>
            <a:rPr lang="ru-RU" sz="1100" dirty="0" smtClean="0">
              <a:solidFill>
                <a:schemeClr val="bg1"/>
              </a:solidFill>
              <a:latin typeface="+mn-lt"/>
            </a:rPr>
            <a:t>клиент) для осуществления видеонаблюдения в аудиториях и получения оперативной информации о нарушениях</a:t>
          </a:r>
          <a:endParaRPr lang="ru-RU" sz="1100" dirty="0">
            <a:solidFill>
              <a:schemeClr val="bg1"/>
            </a:solidFill>
            <a:latin typeface="+mn-lt"/>
          </a:endParaRPr>
        </a:p>
      </dgm:t>
    </dgm:pt>
    <dgm:pt modelId="{479FAD22-4CDF-4FA5-B708-35D951273D37}" type="parTrans" cxnId="{B6599481-80E0-4D69-8897-8BBAB17D1251}">
      <dgm:prSet/>
      <dgm:spPr/>
      <dgm:t>
        <a:bodyPr/>
        <a:lstStyle/>
        <a:p>
          <a:endParaRPr lang="ru-RU" sz="1100"/>
        </a:p>
      </dgm:t>
    </dgm:pt>
    <dgm:pt modelId="{EC66D28B-0D43-460E-8B41-00019B15B06A}" type="sibTrans" cxnId="{B6599481-80E0-4D69-8897-8BBAB17D1251}">
      <dgm:prSet/>
      <dgm:spPr/>
      <dgm:t>
        <a:bodyPr/>
        <a:lstStyle/>
        <a:p>
          <a:endParaRPr lang="ru-RU" sz="1100"/>
        </a:p>
      </dgm:t>
    </dgm:pt>
    <dgm:pt modelId="{29DFD61F-BC9B-4238-B873-7A41C0B689CB}">
      <dgm:prSet custT="1"/>
      <dgm:spPr>
        <a:solidFill>
          <a:srgbClr val="0070C0"/>
        </a:solidFill>
      </dgm:spPr>
      <dgm:t>
        <a:bodyPr/>
        <a:lstStyle/>
        <a:p>
          <a:pPr algn="l"/>
          <a:r>
            <a:rPr lang="ru-RU" sz="1100" dirty="0" smtClean="0">
              <a:solidFill>
                <a:schemeClr val="bg1"/>
              </a:solidFill>
              <a:latin typeface="+mn-lt"/>
            </a:rPr>
            <a:t>столом для приема и упаковки ЭМ (в зоне видимости камер)</a:t>
          </a:r>
          <a:endParaRPr lang="ru-RU" sz="1100" dirty="0">
            <a:solidFill>
              <a:schemeClr val="bg1"/>
            </a:solidFill>
            <a:latin typeface="+mn-lt"/>
          </a:endParaRPr>
        </a:p>
      </dgm:t>
    </dgm:pt>
    <dgm:pt modelId="{B48EFBC9-67AB-4B97-9D1A-E46CC60D002D}" type="parTrans" cxnId="{EE72580C-77D5-4578-B3CA-82135A13AC5D}">
      <dgm:prSet/>
      <dgm:spPr/>
      <dgm:t>
        <a:bodyPr/>
        <a:lstStyle/>
        <a:p>
          <a:endParaRPr lang="ru-RU" sz="1100"/>
        </a:p>
      </dgm:t>
    </dgm:pt>
    <dgm:pt modelId="{D6F8F7A6-578C-40D6-A261-02285142F831}" type="sibTrans" cxnId="{EE72580C-77D5-4578-B3CA-82135A13AC5D}">
      <dgm:prSet/>
      <dgm:spPr/>
      <dgm:t>
        <a:bodyPr/>
        <a:lstStyle/>
        <a:p>
          <a:endParaRPr lang="ru-RU" sz="1100"/>
        </a:p>
      </dgm:t>
    </dgm:pt>
    <dgm:pt modelId="{C8706661-EE49-4D02-B6A7-4C9CECA7F463}">
      <dgm:prSet custT="1"/>
      <dgm:spPr>
        <a:solidFill>
          <a:srgbClr val="0070C0"/>
        </a:solidFill>
      </dgm:spPr>
      <dgm:t>
        <a:bodyPr/>
        <a:lstStyle/>
        <a:p>
          <a:r>
            <a:rPr lang="ru-RU" sz="1100" dirty="0" smtClean="0">
              <a:solidFill>
                <a:schemeClr val="bg1"/>
              </a:solidFill>
            </a:rPr>
            <a:t>Выделяется место для личных вещей руководителя ППЭ, членов ГЭК, руководителя ОО, </a:t>
          </a:r>
          <a:r>
            <a:rPr lang="ru-RU" sz="1100" dirty="0" smtClean="0">
              <a:solidFill>
                <a:srgbClr val="FF0000"/>
              </a:solidFill>
            </a:rPr>
            <a:t>технического специалиста, общественных наблюдателей</a:t>
          </a:r>
          <a:endParaRPr lang="ru-RU" sz="1100" dirty="0">
            <a:solidFill>
              <a:srgbClr val="FF0000"/>
            </a:solidFill>
          </a:endParaRPr>
        </a:p>
      </dgm:t>
    </dgm:pt>
    <dgm:pt modelId="{5A9D81A6-773F-40E3-AC13-B893AFB18D2C}" type="parTrans" cxnId="{A2CB0528-21C2-4CA9-A75A-67A14FA5AE53}">
      <dgm:prSet/>
      <dgm:spPr/>
      <dgm:t>
        <a:bodyPr/>
        <a:lstStyle/>
        <a:p>
          <a:endParaRPr lang="ru-RU" sz="1100"/>
        </a:p>
      </dgm:t>
    </dgm:pt>
    <dgm:pt modelId="{BAA8CA30-5490-48A6-AFD8-77038AB2A23F}" type="sibTrans" cxnId="{A2CB0528-21C2-4CA9-A75A-67A14FA5AE53}">
      <dgm:prSet/>
      <dgm:spPr/>
      <dgm:t>
        <a:bodyPr/>
        <a:lstStyle/>
        <a:p>
          <a:endParaRPr lang="ru-RU" sz="1100"/>
        </a:p>
      </dgm:t>
    </dgm:pt>
    <dgm:pt modelId="{D0515152-6129-4670-97BC-2AD7A5D748E4}" type="pres">
      <dgm:prSet presAssocID="{E1C112EB-49CC-4552-A9CE-0FC395ED87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CD50CB-7E06-466A-94DD-E04655DB8C57}" type="pres">
      <dgm:prSet presAssocID="{03CC8155-33EC-45C3-A465-8BACF604EBCD}" presName="comp" presStyleCnt="0"/>
      <dgm:spPr/>
    </dgm:pt>
    <dgm:pt modelId="{77F26F73-D061-4DF7-93C4-322E67AF71B7}" type="pres">
      <dgm:prSet presAssocID="{03CC8155-33EC-45C3-A465-8BACF604EBCD}" presName="box" presStyleLbl="node1" presStyleIdx="0" presStyleCnt="5" custScaleY="53070"/>
      <dgm:spPr/>
      <dgm:t>
        <a:bodyPr/>
        <a:lstStyle/>
        <a:p>
          <a:endParaRPr lang="ru-RU"/>
        </a:p>
      </dgm:t>
    </dgm:pt>
    <dgm:pt modelId="{44D6F92C-57D3-45A5-B918-8DD27DA2B369}" type="pres">
      <dgm:prSet presAssocID="{03CC8155-33EC-45C3-A465-8BACF604EBCD}" presName="img" presStyleLbl="fgImgPlace1" presStyleIdx="0" presStyleCnt="5" custScaleX="47487" custScaleY="53090" custLinFactNeighborX="-7344" custLinFactNeighborY="6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8DC385-59E1-4B2C-8823-DDB19E65F091}" type="pres">
      <dgm:prSet presAssocID="{03CC8155-33EC-45C3-A465-8BACF604EBCD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9FA30-8071-42AD-A8B5-451D4F066577}" type="pres">
      <dgm:prSet presAssocID="{686D0165-EF4F-499D-B53D-9509A0EAF139}" presName="spacer" presStyleCnt="0"/>
      <dgm:spPr/>
    </dgm:pt>
    <dgm:pt modelId="{5DC5EBD3-8522-4AD3-9F61-76E1602F2767}" type="pres">
      <dgm:prSet presAssocID="{1A7C8708-36B4-4CB6-A341-038BA8CC03CF}" presName="comp" presStyleCnt="0"/>
      <dgm:spPr/>
    </dgm:pt>
    <dgm:pt modelId="{B5FABB7E-2652-4BD7-98ED-6FDFBE6D5919}" type="pres">
      <dgm:prSet presAssocID="{1A7C8708-36B4-4CB6-A341-038BA8CC03CF}" presName="box" presStyleLbl="node1" presStyleIdx="1" presStyleCnt="5" custScaleX="99994" custScaleY="269664" custLinFactNeighborX="-3" custLinFactNeighborY="-7133"/>
      <dgm:spPr/>
      <dgm:t>
        <a:bodyPr/>
        <a:lstStyle/>
        <a:p>
          <a:endParaRPr lang="ru-RU"/>
        </a:p>
      </dgm:t>
    </dgm:pt>
    <dgm:pt modelId="{5FA14DD7-EB23-4787-A604-3B18D441550E}" type="pres">
      <dgm:prSet presAssocID="{1A7C8708-36B4-4CB6-A341-038BA8CC03CF}" presName="img" presStyleLbl="fgImgPlace1" presStyleIdx="1" presStyleCnt="5" custScaleX="67886" custScaleY="121585" custLinFactNeighborX="-8194" custLinFactNeighborY="-870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F849611-B8C2-48E1-BD6F-4A3198970C07}" type="pres">
      <dgm:prSet presAssocID="{1A7C8708-36B4-4CB6-A341-038BA8CC03CF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75FD9-9F00-4D92-87F3-8B0CD54F8B38}" type="pres">
      <dgm:prSet presAssocID="{225EEF1B-0571-4F49-8947-7CDD6DECE351}" presName="spacer" presStyleCnt="0"/>
      <dgm:spPr/>
    </dgm:pt>
    <dgm:pt modelId="{C9C4C459-468F-45A6-842F-9D2D4C22785A}" type="pres">
      <dgm:prSet presAssocID="{808CF40A-85F1-4A17-9819-F83E891DDFAA}" presName="comp" presStyleCnt="0"/>
      <dgm:spPr/>
    </dgm:pt>
    <dgm:pt modelId="{CB38C608-D94D-4DAD-BBCE-3BA9DFE4D721}" type="pres">
      <dgm:prSet presAssocID="{808CF40A-85F1-4A17-9819-F83E891DDFAA}" presName="box" presStyleLbl="node1" presStyleIdx="2" presStyleCnt="5" custScaleY="55294" custLinFactNeighborX="0" custLinFactNeighborY="-6903"/>
      <dgm:spPr/>
      <dgm:t>
        <a:bodyPr/>
        <a:lstStyle/>
        <a:p>
          <a:endParaRPr lang="ru-RU"/>
        </a:p>
      </dgm:t>
    </dgm:pt>
    <dgm:pt modelId="{7E5818EA-AD79-4785-A27B-90DB34E38B80}" type="pres">
      <dgm:prSet presAssocID="{808CF40A-85F1-4A17-9819-F83E891DDFAA}" presName="img" presStyleLbl="fgImgPlace1" presStyleIdx="2" presStyleCnt="5" custScaleX="49640" custScaleY="54008" custLinFactNeighborX="-11408" custLinFactNeighborY="-868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2373D3B-B8C6-4511-8CE2-9D7E51EF17AF}" type="pres">
      <dgm:prSet presAssocID="{808CF40A-85F1-4A17-9819-F83E891DDFA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8BB3E-4D56-408E-A49F-2CEF55F8C320}" type="pres">
      <dgm:prSet presAssocID="{EC66D28B-0D43-460E-8B41-00019B15B06A}" presName="spacer" presStyleCnt="0"/>
      <dgm:spPr/>
    </dgm:pt>
    <dgm:pt modelId="{27C5B8A0-45AF-43E4-A6C5-0804740F0DD4}" type="pres">
      <dgm:prSet presAssocID="{29DFD61F-BC9B-4238-B873-7A41C0B689CB}" presName="comp" presStyleCnt="0"/>
      <dgm:spPr/>
    </dgm:pt>
    <dgm:pt modelId="{FCA020B6-CD0F-4185-BD5D-AE5938F75D82}" type="pres">
      <dgm:prSet presAssocID="{29DFD61F-BC9B-4238-B873-7A41C0B689CB}" presName="box" presStyleLbl="node1" presStyleIdx="3" presStyleCnt="5" custScaleY="44656" custLinFactNeighborX="0" custLinFactNeighborY="-6204"/>
      <dgm:spPr/>
      <dgm:t>
        <a:bodyPr/>
        <a:lstStyle/>
        <a:p>
          <a:endParaRPr lang="ru-RU"/>
        </a:p>
      </dgm:t>
    </dgm:pt>
    <dgm:pt modelId="{5D31617A-BD60-4EC8-9F64-75C5F4DA80A6}" type="pres">
      <dgm:prSet presAssocID="{29DFD61F-BC9B-4238-B873-7A41C0B689CB}" presName="img" presStyleLbl="fgImgPlace1" presStyleIdx="3" presStyleCnt="5" custScaleX="35890" custScaleY="52882" custLinFactNeighborX="-12855" custLinFactNeighborY="-922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4F971E1-5CE7-4DD6-BA03-EB9BC30E5B5A}" type="pres">
      <dgm:prSet presAssocID="{29DFD61F-BC9B-4238-B873-7A41C0B689C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F3223-2CA2-4895-98E4-EF1757BE5DC5}" type="pres">
      <dgm:prSet presAssocID="{D6F8F7A6-578C-40D6-A261-02285142F831}" presName="spacer" presStyleCnt="0"/>
      <dgm:spPr/>
    </dgm:pt>
    <dgm:pt modelId="{8BEFD7C5-90C7-4130-AB52-2D0BF3C529A9}" type="pres">
      <dgm:prSet presAssocID="{C8706661-EE49-4D02-B6A7-4C9CECA7F463}" presName="comp" presStyleCnt="0"/>
      <dgm:spPr/>
    </dgm:pt>
    <dgm:pt modelId="{69BA4040-D519-4842-8F11-DF1FEAAB7828}" type="pres">
      <dgm:prSet presAssocID="{C8706661-EE49-4D02-B6A7-4C9CECA7F463}" presName="box" presStyleLbl="node1" presStyleIdx="4" presStyleCnt="5" custScaleY="41040" custLinFactNeighborX="0" custLinFactNeighborY="-6866"/>
      <dgm:spPr/>
      <dgm:t>
        <a:bodyPr/>
        <a:lstStyle/>
        <a:p>
          <a:endParaRPr lang="ru-RU"/>
        </a:p>
      </dgm:t>
    </dgm:pt>
    <dgm:pt modelId="{66260650-E7D7-4A9D-8A05-BA4CD8F45948}" type="pres">
      <dgm:prSet presAssocID="{C8706661-EE49-4D02-B6A7-4C9CECA7F463}" presName="img" presStyleLbl="fgImgPlace1" presStyleIdx="4" presStyleCnt="5" custScaleX="49431" custScaleY="43072" custLinFactNeighborX="-7381" custLinFactNeighborY="-1269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453BB74-3903-46CE-AAC6-EEB584CA505E}" type="pres">
      <dgm:prSet presAssocID="{C8706661-EE49-4D02-B6A7-4C9CECA7F46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7868BA-5064-4D99-BA38-F4C185117225}" type="presOf" srcId="{808CF40A-85F1-4A17-9819-F83E891DDFAA}" destId="{CB38C608-D94D-4DAD-BBCE-3BA9DFE4D721}" srcOrd="0" destOrd="0" presId="urn:microsoft.com/office/officeart/2005/8/layout/vList4#1"/>
    <dgm:cxn modelId="{338660F0-C11A-4E2A-853B-B5E74B8FD837}" type="presOf" srcId="{1A7C8708-36B4-4CB6-A341-038BA8CC03CF}" destId="{CF849611-B8C2-48E1-BD6F-4A3198970C07}" srcOrd="1" destOrd="0" presId="urn:microsoft.com/office/officeart/2005/8/layout/vList4#1"/>
    <dgm:cxn modelId="{286A5317-C683-4EE3-AA86-EDAFF7487B96}" type="presOf" srcId="{03CC8155-33EC-45C3-A465-8BACF604EBCD}" destId="{77F26F73-D061-4DF7-93C4-322E67AF71B7}" srcOrd="0" destOrd="0" presId="urn:microsoft.com/office/officeart/2005/8/layout/vList4#1"/>
    <dgm:cxn modelId="{DB35A8CE-AB19-4732-8486-712F45017759}" type="presOf" srcId="{C8706661-EE49-4D02-B6A7-4C9CECA7F463}" destId="{8453BB74-3903-46CE-AAC6-EEB584CA505E}" srcOrd="1" destOrd="0" presId="urn:microsoft.com/office/officeart/2005/8/layout/vList4#1"/>
    <dgm:cxn modelId="{F8EAED44-3196-4795-A885-1911C4860DA0}" type="presOf" srcId="{29DFD61F-BC9B-4238-B873-7A41C0B689CB}" destId="{FCA020B6-CD0F-4185-BD5D-AE5938F75D82}" srcOrd="0" destOrd="0" presId="urn:microsoft.com/office/officeart/2005/8/layout/vList4#1"/>
    <dgm:cxn modelId="{2309458A-9E89-486E-9E0D-99C7CB374BF4}" type="presOf" srcId="{808CF40A-85F1-4A17-9819-F83E891DDFAA}" destId="{C2373D3B-B8C6-4511-8CE2-9D7E51EF17AF}" srcOrd="1" destOrd="0" presId="urn:microsoft.com/office/officeart/2005/8/layout/vList4#1"/>
    <dgm:cxn modelId="{9322E864-7C24-4A9A-950B-6BFF2B58A814}" srcId="{E1C112EB-49CC-4552-A9CE-0FC395ED87D4}" destId="{1A7C8708-36B4-4CB6-A341-038BA8CC03CF}" srcOrd="1" destOrd="0" parTransId="{B7BEFCB3-AF06-4381-8BF6-6743F771989A}" sibTransId="{225EEF1B-0571-4F49-8947-7CDD6DECE351}"/>
    <dgm:cxn modelId="{76474C36-18C4-41E6-9719-6B5ACB82FC22}" type="presOf" srcId="{1A7C8708-36B4-4CB6-A341-038BA8CC03CF}" destId="{B5FABB7E-2652-4BD7-98ED-6FDFBE6D5919}" srcOrd="0" destOrd="0" presId="urn:microsoft.com/office/officeart/2005/8/layout/vList4#1"/>
    <dgm:cxn modelId="{A2CB0528-21C2-4CA9-A75A-67A14FA5AE53}" srcId="{E1C112EB-49CC-4552-A9CE-0FC395ED87D4}" destId="{C8706661-EE49-4D02-B6A7-4C9CECA7F463}" srcOrd="4" destOrd="0" parTransId="{5A9D81A6-773F-40E3-AC13-B893AFB18D2C}" sibTransId="{BAA8CA30-5490-48A6-AFD8-77038AB2A23F}"/>
    <dgm:cxn modelId="{EE72580C-77D5-4578-B3CA-82135A13AC5D}" srcId="{E1C112EB-49CC-4552-A9CE-0FC395ED87D4}" destId="{29DFD61F-BC9B-4238-B873-7A41C0B689CB}" srcOrd="3" destOrd="0" parTransId="{B48EFBC9-67AB-4B97-9D1A-E46CC60D002D}" sibTransId="{D6F8F7A6-578C-40D6-A261-02285142F831}"/>
    <dgm:cxn modelId="{B6599481-80E0-4D69-8897-8BBAB17D1251}" srcId="{E1C112EB-49CC-4552-A9CE-0FC395ED87D4}" destId="{808CF40A-85F1-4A17-9819-F83E891DDFAA}" srcOrd="2" destOrd="0" parTransId="{479FAD22-4CDF-4FA5-B708-35D951273D37}" sibTransId="{EC66D28B-0D43-460E-8B41-00019B15B06A}"/>
    <dgm:cxn modelId="{F17A9F9A-241A-4D99-A08C-98B6C5A8C79C}" type="presOf" srcId="{03CC8155-33EC-45C3-A465-8BACF604EBCD}" destId="{B78DC385-59E1-4B2C-8823-DDB19E65F091}" srcOrd="1" destOrd="0" presId="urn:microsoft.com/office/officeart/2005/8/layout/vList4#1"/>
    <dgm:cxn modelId="{9884218C-AC85-4F07-8534-BE8B118E35E4}" type="presOf" srcId="{E1C112EB-49CC-4552-A9CE-0FC395ED87D4}" destId="{D0515152-6129-4670-97BC-2AD7A5D748E4}" srcOrd="0" destOrd="0" presId="urn:microsoft.com/office/officeart/2005/8/layout/vList4#1"/>
    <dgm:cxn modelId="{03B152F3-2724-417E-960F-343D0197F424}" type="presOf" srcId="{29DFD61F-BC9B-4238-B873-7A41C0B689CB}" destId="{64F971E1-5CE7-4DD6-BA03-EB9BC30E5B5A}" srcOrd="1" destOrd="0" presId="urn:microsoft.com/office/officeart/2005/8/layout/vList4#1"/>
    <dgm:cxn modelId="{B994E6DC-D4EC-4507-920A-886ABD995E84}" srcId="{E1C112EB-49CC-4552-A9CE-0FC395ED87D4}" destId="{03CC8155-33EC-45C3-A465-8BACF604EBCD}" srcOrd="0" destOrd="0" parTransId="{80843C8A-00BA-4ACE-9F66-363B252628CC}" sibTransId="{686D0165-EF4F-499D-B53D-9509A0EAF139}"/>
    <dgm:cxn modelId="{A1C1931C-7B40-43D5-85AB-95DC9CD6A231}" type="presOf" srcId="{C8706661-EE49-4D02-B6A7-4C9CECA7F463}" destId="{69BA4040-D519-4842-8F11-DF1FEAAB7828}" srcOrd="0" destOrd="0" presId="urn:microsoft.com/office/officeart/2005/8/layout/vList4#1"/>
    <dgm:cxn modelId="{D030B1E6-6899-46D8-802F-3275FD47B0DE}" type="presParOf" srcId="{D0515152-6129-4670-97BC-2AD7A5D748E4}" destId="{64CD50CB-7E06-466A-94DD-E04655DB8C57}" srcOrd="0" destOrd="0" presId="urn:microsoft.com/office/officeart/2005/8/layout/vList4#1"/>
    <dgm:cxn modelId="{10A6A356-197C-4690-82FD-989FBA99B8DE}" type="presParOf" srcId="{64CD50CB-7E06-466A-94DD-E04655DB8C57}" destId="{77F26F73-D061-4DF7-93C4-322E67AF71B7}" srcOrd="0" destOrd="0" presId="urn:microsoft.com/office/officeart/2005/8/layout/vList4#1"/>
    <dgm:cxn modelId="{262DD2DD-CF35-4200-8203-3533DB217714}" type="presParOf" srcId="{64CD50CB-7E06-466A-94DD-E04655DB8C57}" destId="{44D6F92C-57D3-45A5-B918-8DD27DA2B369}" srcOrd="1" destOrd="0" presId="urn:microsoft.com/office/officeart/2005/8/layout/vList4#1"/>
    <dgm:cxn modelId="{0303D0D8-D527-4E19-B532-B41D83C8A7A6}" type="presParOf" srcId="{64CD50CB-7E06-466A-94DD-E04655DB8C57}" destId="{B78DC385-59E1-4B2C-8823-DDB19E65F091}" srcOrd="2" destOrd="0" presId="urn:microsoft.com/office/officeart/2005/8/layout/vList4#1"/>
    <dgm:cxn modelId="{BACE69F6-F792-4400-AB96-11B358B54D1F}" type="presParOf" srcId="{D0515152-6129-4670-97BC-2AD7A5D748E4}" destId="{E2D9FA30-8071-42AD-A8B5-451D4F066577}" srcOrd="1" destOrd="0" presId="urn:microsoft.com/office/officeart/2005/8/layout/vList4#1"/>
    <dgm:cxn modelId="{A1EB70B1-2303-459A-A158-1DDFE1C62B2A}" type="presParOf" srcId="{D0515152-6129-4670-97BC-2AD7A5D748E4}" destId="{5DC5EBD3-8522-4AD3-9F61-76E1602F2767}" srcOrd="2" destOrd="0" presId="urn:microsoft.com/office/officeart/2005/8/layout/vList4#1"/>
    <dgm:cxn modelId="{239080C9-1B5C-4237-921B-9E03BF4F4C07}" type="presParOf" srcId="{5DC5EBD3-8522-4AD3-9F61-76E1602F2767}" destId="{B5FABB7E-2652-4BD7-98ED-6FDFBE6D5919}" srcOrd="0" destOrd="0" presId="urn:microsoft.com/office/officeart/2005/8/layout/vList4#1"/>
    <dgm:cxn modelId="{B84A3CAE-D194-4869-B819-E30DE96C1D10}" type="presParOf" srcId="{5DC5EBD3-8522-4AD3-9F61-76E1602F2767}" destId="{5FA14DD7-EB23-4787-A604-3B18D441550E}" srcOrd="1" destOrd="0" presId="urn:microsoft.com/office/officeart/2005/8/layout/vList4#1"/>
    <dgm:cxn modelId="{E3947E8E-1C47-48B2-8E81-30C0595757AE}" type="presParOf" srcId="{5DC5EBD3-8522-4AD3-9F61-76E1602F2767}" destId="{CF849611-B8C2-48E1-BD6F-4A3198970C07}" srcOrd="2" destOrd="0" presId="urn:microsoft.com/office/officeart/2005/8/layout/vList4#1"/>
    <dgm:cxn modelId="{93310785-6D79-46A7-B161-3EC6F69B7365}" type="presParOf" srcId="{D0515152-6129-4670-97BC-2AD7A5D748E4}" destId="{62475FD9-9F00-4D92-87F3-8B0CD54F8B38}" srcOrd="3" destOrd="0" presId="urn:microsoft.com/office/officeart/2005/8/layout/vList4#1"/>
    <dgm:cxn modelId="{BE795098-D0BB-4E17-A19E-0F510D1B2C3C}" type="presParOf" srcId="{D0515152-6129-4670-97BC-2AD7A5D748E4}" destId="{C9C4C459-468F-45A6-842F-9D2D4C22785A}" srcOrd="4" destOrd="0" presId="urn:microsoft.com/office/officeart/2005/8/layout/vList4#1"/>
    <dgm:cxn modelId="{F67EF8C7-35D8-4E6E-B64F-F90A2BC97FF8}" type="presParOf" srcId="{C9C4C459-468F-45A6-842F-9D2D4C22785A}" destId="{CB38C608-D94D-4DAD-BBCE-3BA9DFE4D721}" srcOrd="0" destOrd="0" presId="urn:microsoft.com/office/officeart/2005/8/layout/vList4#1"/>
    <dgm:cxn modelId="{9F04B289-65B0-4DF4-A70D-8EBD6683F444}" type="presParOf" srcId="{C9C4C459-468F-45A6-842F-9D2D4C22785A}" destId="{7E5818EA-AD79-4785-A27B-90DB34E38B80}" srcOrd="1" destOrd="0" presId="urn:microsoft.com/office/officeart/2005/8/layout/vList4#1"/>
    <dgm:cxn modelId="{590AC2E4-E909-427D-ABA9-9D77E44C8DB5}" type="presParOf" srcId="{C9C4C459-468F-45A6-842F-9D2D4C22785A}" destId="{C2373D3B-B8C6-4511-8CE2-9D7E51EF17AF}" srcOrd="2" destOrd="0" presId="urn:microsoft.com/office/officeart/2005/8/layout/vList4#1"/>
    <dgm:cxn modelId="{733D3D85-9567-41D4-889D-1FD9DA3A3B25}" type="presParOf" srcId="{D0515152-6129-4670-97BC-2AD7A5D748E4}" destId="{9C58BB3E-4D56-408E-A49F-2CEF55F8C320}" srcOrd="5" destOrd="0" presId="urn:microsoft.com/office/officeart/2005/8/layout/vList4#1"/>
    <dgm:cxn modelId="{3B6B37B1-A31F-4002-8E7C-DCC9C19045A4}" type="presParOf" srcId="{D0515152-6129-4670-97BC-2AD7A5D748E4}" destId="{27C5B8A0-45AF-43E4-A6C5-0804740F0DD4}" srcOrd="6" destOrd="0" presId="urn:microsoft.com/office/officeart/2005/8/layout/vList4#1"/>
    <dgm:cxn modelId="{CFDA77E4-7349-4BFF-82E6-51EE67250AE4}" type="presParOf" srcId="{27C5B8A0-45AF-43E4-A6C5-0804740F0DD4}" destId="{FCA020B6-CD0F-4185-BD5D-AE5938F75D82}" srcOrd="0" destOrd="0" presId="urn:microsoft.com/office/officeart/2005/8/layout/vList4#1"/>
    <dgm:cxn modelId="{B089E47C-4E68-46F7-9225-4FDF5AD59BCA}" type="presParOf" srcId="{27C5B8A0-45AF-43E4-A6C5-0804740F0DD4}" destId="{5D31617A-BD60-4EC8-9F64-75C5F4DA80A6}" srcOrd="1" destOrd="0" presId="urn:microsoft.com/office/officeart/2005/8/layout/vList4#1"/>
    <dgm:cxn modelId="{5047CEAE-D22F-4293-AE44-A8F39577B772}" type="presParOf" srcId="{27C5B8A0-45AF-43E4-A6C5-0804740F0DD4}" destId="{64F971E1-5CE7-4DD6-BA03-EB9BC30E5B5A}" srcOrd="2" destOrd="0" presId="urn:microsoft.com/office/officeart/2005/8/layout/vList4#1"/>
    <dgm:cxn modelId="{E0DA6608-56DB-4CAB-92D4-98D38845DE69}" type="presParOf" srcId="{D0515152-6129-4670-97BC-2AD7A5D748E4}" destId="{1D9F3223-2CA2-4895-98E4-EF1757BE5DC5}" srcOrd="7" destOrd="0" presId="urn:microsoft.com/office/officeart/2005/8/layout/vList4#1"/>
    <dgm:cxn modelId="{C244B3BB-BDCB-4710-A457-717FE34DB166}" type="presParOf" srcId="{D0515152-6129-4670-97BC-2AD7A5D748E4}" destId="{8BEFD7C5-90C7-4130-AB52-2D0BF3C529A9}" srcOrd="8" destOrd="0" presId="urn:microsoft.com/office/officeart/2005/8/layout/vList4#1"/>
    <dgm:cxn modelId="{D83D7B1D-A7AE-4136-BC1F-6FF07B2D5D5A}" type="presParOf" srcId="{8BEFD7C5-90C7-4130-AB52-2D0BF3C529A9}" destId="{69BA4040-D519-4842-8F11-DF1FEAAB7828}" srcOrd="0" destOrd="0" presId="urn:microsoft.com/office/officeart/2005/8/layout/vList4#1"/>
    <dgm:cxn modelId="{6A07866C-5B6E-4616-AA84-F8AF8FFF4A08}" type="presParOf" srcId="{8BEFD7C5-90C7-4130-AB52-2D0BF3C529A9}" destId="{66260650-E7D7-4A9D-8A05-BA4CD8F45948}" srcOrd="1" destOrd="0" presId="urn:microsoft.com/office/officeart/2005/8/layout/vList4#1"/>
    <dgm:cxn modelId="{33E3B269-4782-479E-984E-BB0327684D54}" type="presParOf" srcId="{8BEFD7C5-90C7-4130-AB52-2D0BF3C529A9}" destId="{8453BB74-3903-46CE-AAC6-EEB584CA505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481FAC-517C-455A-A4CE-823B2BA799FB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5AEA8C-060D-4766-B7F7-5EF26459BE92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200" dirty="0" smtClean="0"/>
            <a:t>оборудованы средствами видеонаблюдения, позволяющими осуществлять видеозапись и трансляцию проведения экзаменов в сети «Интернет»</a:t>
          </a:r>
          <a:endParaRPr lang="ru-RU" sz="1200" dirty="0"/>
        </a:p>
      </dgm:t>
    </dgm:pt>
    <dgm:pt modelId="{D78EDD09-1BE9-4A81-B375-79CDCC449795}" type="parTrans" cxnId="{8EDBD674-7624-483E-98D3-E627FCE0604B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8695CF36-A76C-44A5-9391-A0DA98EC6170}" type="sibTrans" cxnId="{8EDBD674-7624-483E-98D3-E627FCE0604B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A841921-F127-4F76-8352-6CB3D0FBAFE5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200" dirty="0" smtClean="0"/>
            <a:t>подготовлены листы бумаги для черновиков со штампом образовательной организации, на базе которой  организован ППЭ</a:t>
          </a:r>
        </a:p>
      </dgm:t>
    </dgm:pt>
    <dgm:pt modelId="{6BFFF189-EF25-4CE9-9DD7-FD4AF305F151}" type="parTrans" cxnId="{BB9566DE-4265-47CF-9C24-DCF5768AB0EA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1A0D12D9-6442-4709-B928-F87625610EB6}" type="sibTrans" cxnId="{BB9566DE-4265-47CF-9C24-DCF5768AB0EA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F8F68825-34E3-492D-B101-51833991EACE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200" dirty="0" smtClean="0"/>
            <a:t>подготовлены рабочие места для участников экзамена (стол и стул), обозначенные номером</a:t>
          </a:r>
          <a:endParaRPr lang="ru-RU" sz="1200" dirty="0"/>
        </a:p>
      </dgm:t>
    </dgm:pt>
    <dgm:pt modelId="{CA34C7CF-7563-49AE-A78E-B55BD5B94C96}" type="parTrans" cxnId="{54B8ECF5-2095-4F04-BDD2-3EC0087FBDF8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39785CA0-E687-43B1-A3C1-F8D67F872C40}" type="sibTrans" cxnId="{54B8ECF5-2095-4F04-BDD2-3EC0087FBDF8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080D3F3-1913-42BE-B65A-59A2EF3AB07D}">
      <dgm:prSet custT="1"/>
      <dgm:spPr>
        <a:solidFill>
          <a:srgbClr val="006AB3"/>
        </a:solidFill>
      </dgm:spPr>
      <dgm:t>
        <a:bodyPr/>
        <a:lstStyle/>
        <a:p>
          <a:r>
            <a:rPr lang="ru-RU" sz="1200" dirty="0" smtClean="0"/>
            <a:t>закрыты стенды, плакаты и иные материалы со справочно-познавательной информацией</a:t>
          </a:r>
          <a:endParaRPr lang="ru-RU" sz="1200" b="1" dirty="0"/>
        </a:p>
      </dgm:t>
    </dgm:pt>
    <dgm:pt modelId="{E82C2EC5-5169-4E79-BD98-7A94D3041EA4}" type="parTrans" cxnId="{5A1CE6BA-3FE4-4A57-9EC3-3C7BE51FEC0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57B89E70-5732-4530-89CB-4433B4F3D47F}" type="sibTrans" cxnId="{5A1CE6BA-3FE4-4A57-9EC3-3C7BE51FEC0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E8BEA9B3-96DF-4A64-85FC-1DD4A9ADD50D}">
      <dgm:prSet custT="1"/>
      <dgm:spPr>
        <a:solidFill>
          <a:srgbClr val="006AB3"/>
        </a:solidFill>
      </dgm:spPr>
      <dgm:t>
        <a:bodyPr/>
        <a:lstStyle/>
        <a:p>
          <a:r>
            <a:rPr lang="ru-RU" sz="1200" dirty="0" smtClean="0"/>
            <a:t>подготовлен стол, находящийся в зоне видимости камер видеонаблюдения, </a:t>
          </a:r>
          <a:br>
            <a:rPr lang="ru-RU" sz="1200" dirty="0" smtClean="0"/>
          </a:br>
          <a:r>
            <a:rPr lang="ru-RU" sz="1200" dirty="0" smtClean="0"/>
            <a:t>для осуществления раскладки ЭМ в процессе их печати в начале экзамена и раскладки и последующего сканирования и упаковки ЭМ, собранных организаторами  у участников экзамена</a:t>
          </a:r>
          <a:endParaRPr lang="ru-RU" sz="1200" dirty="0"/>
        </a:p>
      </dgm:t>
    </dgm:pt>
    <dgm:pt modelId="{67EE0D9C-71E4-4EE4-9A1F-96A99DE988A3}" type="parTrans" cxnId="{9D534524-3C86-4176-819E-53DCC8B1B68F}">
      <dgm:prSet/>
      <dgm:spPr/>
      <dgm:t>
        <a:bodyPr/>
        <a:lstStyle/>
        <a:p>
          <a:endParaRPr lang="ru-RU"/>
        </a:p>
      </dgm:t>
    </dgm:pt>
    <dgm:pt modelId="{6E66F612-FFCB-4383-9E69-9C49393AF586}" type="sibTrans" cxnId="{9D534524-3C86-4176-819E-53DCC8B1B68F}">
      <dgm:prSet/>
      <dgm:spPr/>
      <dgm:t>
        <a:bodyPr/>
        <a:lstStyle/>
        <a:p>
          <a:endParaRPr lang="ru-RU"/>
        </a:p>
      </dgm:t>
    </dgm:pt>
    <dgm:pt modelId="{D3F4981A-FF00-4B0D-AF89-22A5634F7A2E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200" dirty="0" smtClean="0"/>
            <a:t>оборудованы специальным программно-аппаратным комплексом </a:t>
          </a:r>
          <a:r>
            <a:rPr lang="ru-RU" sz="1200" dirty="0" smtClean="0">
              <a:solidFill>
                <a:srgbClr val="FF0000"/>
              </a:solidFill>
            </a:rPr>
            <a:t>Станция организаторов </a:t>
          </a:r>
          <a:r>
            <a:rPr lang="ru-RU" sz="1200" dirty="0" smtClean="0"/>
            <a:t>(в зоне видимости камер видеонаблюдения) для:</a:t>
          </a:r>
        </a:p>
        <a:p>
          <a:r>
            <a:rPr lang="ru-RU" sz="1200" dirty="0" smtClean="0"/>
            <a:t>- Расшифровки и печати ЭМ, полученных в электронном виде, </a:t>
          </a:r>
        </a:p>
        <a:p>
          <a:r>
            <a:rPr lang="ru-RU" sz="1200" dirty="0" smtClean="0"/>
            <a:t>- сканирования и зашифровки бланков ЕГЭ участников экзаменов и форм ППЭ, сканируемых в аудитории.</a:t>
          </a:r>
        </a:p>
      </dgm:t>
    </dgm:pt>
    <dgm:pt modelId="{9B4AF0A7-9E87-42FF-89CD-9CB9C16533D2}" type="parTrans" cxnId="{A03FA817-F8B1-46DF-A9EA-877911C34F3F}">
      <dgm:prSet/>
      <dgm:spPr/>
      <dgm:t>
        <a:bodyPr/>
        <a:lstStyle/>
        <a:p>
          <a:endParaRPr lang="ru-RU"/>
        </a:p>
      </dgm:t>
    </dgm:pt>
    <dgm:pt modelId="{381AE01F-D22D-43FB-870C-B39CD7E28431}" type="sibTrans" cxnId="{A03FA817-F8B1-46DF-A9EA-877911C34F3F}">
      <dgm:prSet/>
      <dgm:spPr/>
      <dgm:t>
        <a:bodyPr/>
        <a:lstStyle/>
        <a:p>
          <a:endParaRPr lang="ru-RU"/>
        </a:p>
      </dgm:t>
    </dgm:pt>
    <dgm:pt modelId="{834117E4-7A76-48DB-9A02-3430E1B83BD2}">
      <dgm:prSet custT="1"/>
      <dgm:spPr/>
      <dgm:t>
        <a:bodyPr/>
        <a:lstStyle/>
        <a:p>
          <a:r>
            <a:rPr lang="ru-RU" sz="1200" dirty="0" smtClean="0"/>
            <a:t>подготовлены функционирующие часы, находящиеся в поле зрения участников экзаменов</a:t>
          </a:r>
          <a:endParaRPr lang="ru-RU" sz="1200" dirty="0"/>
        </a:p>
      </dgm:t>
    </dgm:pt>
    <dgm:pt modelId="{C4B0AB74-78D2-4203-B9FF-99EE0E91A9D8}" type="parTrans" cxnId="{3D1DB685-8A29-4AF7-9F64-6968C92511F5}">
      <dgm:prSet/>
      <dgm:spPr/>
      <dgm:t>
        <a:bodyPr/>
        <a:lstStyle/>
        <a:p>
          <a:endParaRPr lang="ru-RU"/>
        </a:p>
      </dgm:t>
    </dgm:pt>
    <dgm:pt modelId="{E9DC4DB3-BBE2-4761-AEB1-F0E743A4E707}" type="sibTrans" cxnId="{3D1DB685-8A29-4AF7-9F64-6968C92511F5}">
      <dgm:prSet/>
      <dgm:spPr/>
      <dgm:t>
        <a:bodyPr/>
        <a:lstStyle/>
        <a:p>
          <a:endParaRPr lang="ru-RU"/>
        </a:p>
      </dgm:t>
    </dgm:pt>
    <dgm:pt modelId="{88D2D5A2-E3E3-4EC4-A8B5-37D8B4B30396}" type="pres">
      <dgm:prSet presAssocID="{1E481FAC-517C-455A-A4CE-823B2BA799F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60995C-F7A5-4BF6-8EDC-60F5EE9831C5}" type="pres">
      <dgm:prSet presAssocID="{9B5AEA8C-060D-4766-B7F7-5EF26459BE92}" presName="comp" presStyleCnt="0"/>
      <dgm:spPr/>
      <dgm:t>
        <a:bodyPr/>
        <a:lstStyle/>
        <a:p>
          <a:endParaRPr lang="ru-RU"/>
        </a:p>
      </dgm:t>
    </dgm:pt>
    <dgm:pt modelId="{F3F9207F-75AB-4C45-A8FA-1A0367592CDA}" type="pres">
      <dgm:prSet presAssocID="{9B5AEA8C-060D-4766-B7F7-5EF26459BE92}" presName="box" presStyleLbl="node1" presStyleIdx="0" presStyleCnt="7" custScaleX="99993" custLinFactNeighborX="4" custLinFactNeighborY="-578"/>
      <dgm:spPr/>
      <dgm:t>
        <a:bodyPr/>
        <a:lstStyle/>
        <a:p>
          <a:endParaRPr lang="ru-RU"/>
        </a:p>
      </dgm:t>
    </dgm:pt>
    <dgm:pt modelId="{B1E0497F-D5F8-41D0-AB96-6F55A08A2552}" type="pres">
      <dgm:prSet presAssocID="{9B5AEA8C-060D-4766-B7F7-5EF26459BE92}" presName="img" presStyleLbl="fgImgPlace1" presStyleIdx="0" presStyleCnt="7" custScaleX="35595" custScaleY="100065" custLinFactNeighborX="-25219" custLinFactNeighborY="15853"/>
      <dgm:spPr>
        <a:blipFill>
          <a:blip xmlns:r="http://schemas.openxmlformats.org/officeDocument/2006/relationships" r:embed="rId1">
            <a:extLst/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0DDDEBC2-73F1-42F0-80BA-CD49380D6CDB}" type="pres">
      <dgm:prSet presAssocID="{9B5AEA8C-060D-4766-B7F7-5EF26459BE92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7283B-4D22-4928-8085-786A605D62C2}" type="pres">
      <dgm:prSet presAssocID="{8695CF36-A76C-44A5-9391-A0DA98EC6170}" presName="spacer" presStyleCnt="0"/>
      <dgm:spPr/>
      <dgm:t>
        <a:bodyPr/>
        <a:lstStyle/>
        <a:p>
          <a:endParaRPr lang="ru-RU"/>
        </a:p>
      </dgm:t>
    </dgm:pt>
    <dgm:pt modelId="{E4F348B2-398A-408C-A30A-EA5501D4ACFE}" type="pres">
      <dgm:prSet presAssocID="{834117E4-7A76-48DB-9A02-3430E1B83BD2}" presName="comp" presStyleCnt="0"/>
      <dgm:spPr/>
    </dgm:pt>
    <dgm:pt modelId="{60F43BFC-2AE5-4DED-8492-E0253D222757}" type="pres">
      <dgm:prSet presAssocID="{834117E4-7A76-48DB-9A02-3430E1B83BD2}" presName="box" presStyleLbl="node1" presStyleIdx="1" presStyleCnt="7" custScaleY="66935" custLinFactY="100000" custLinFactNeighborX="-76" custLinFactNeighborY="114954"/>
      <dgm:spPr/>
      <dgm:t>
        <a:bodyPr/>
        <a:lstStyle/>
        <a:p>
          <a:endParaRPr lang="ru-RU"/>
        </a:p>
      </dgm:t>
    </dgm:pt>
    <dgm:pt modelId="{FFC7A8E2-B0C1-4D32-8FDE-57925C89CF43}" type="pres">
      <dgm:prSet presAssocID="{834117E4-7A76-48DB-9A02-3430E1B83BD2}" presName="img" presStyleLbl="fgImgPlace1" presStyleIdx="1" presStyleCnt="7" custScaleX="28533" custScaleY="57888" custLinFactY="100000" custLinFactNeighborX="-25273" custLinFactNeighborY="17011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A18B4BF-F2EA-474B-BA58-2C69758C8D62}" type="pres">
      <dgm:prSet presAssocID="{834117E4-7A76-48DB-9A02-3430E1B83BD2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93A8A-B3E2-4C05-B1E8-0A34BC3087DA}" type="pres">
      <dgm:prSet presAssocID="{E9DC4DB3-BBE2-4761-AEB1-F0E743A4E707}" presName="spacer" presStyleCnt="0"/>
      <dgm:spPr/>
    </dgm:pt>
    <dgm:pt modelId="{CAE9C0B1-5863-4D54-BCB6-BF0DFE390163}" type="pres">
      <dgm:prSet presAssocID="{D3F4981A-FF00-4B0D-AF89-22A5634F7A2E}" presName="comp" presStyleCnt="0"/>
      <dgm:spPr/>
    </dgm:pt>
    <dgm:pt modelId="{50F53775-C907-47EA-ABBF-6A6CBE2606A3}" type="pres">
      <dgm:prSet presAssocID="{D3F4981A-FF00-4B0D-AF89-22A5634F7A2E}" presName="box" presStyleLbl="node1" presStyleIdx="2" presStyleCnt="7" custScaleY="168015" custLinFactNeighborX="-793" custLinFactNeighborY="-81872"/>
      <dgm:spPr/>
      <dgm:t>
        <a:bodyPr/>
        <a:lstStyle/>
        <a:p>
          <a:endParaRPr lang="ru-RU"/>
        </a:p>
      </dgm:t>
    </dgm:pt>
    <dgm:pt modelId="{92739853-1DC4-414B-AD04-E6D608B75F36}" type="pres">
      <dgm:prSet presAssocID="{D3F4981A-FF00-4B0D-AF89-22A5634F7A2E}" presName="img" presStyleLbl="fgImgPlace1" presStyleIdx="2" presStyleCnt="7" custScaleX="34655" custScaleY="105969" custLinFactY="-14561" custLinFactNeighborX="-30254" custLinFactNeighborY="-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4EF00A6-7479-40F8-9F3A-AAE00996A2A5}" type="pres">
      <dgm:prSet presAssocID="{D3F4981A-FF00-4B0D-AF89-22A5634F7A2E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E96FF-8ECB-4126-8783-9575E870733E}" type="pres">
      <dgm:prSet presAssocID="{381AE01F-D22D-43FB-870C-B39CD7E28431}" presName="spacer" presStyleCnt="0"/>
      <dgm:spPr/>
    </dgm:pt>
    <dgm:pt modelId="{DA3EA99A-F9CC-46C8-AEC7-05AC80D5C43B}" type="pres">
      <dgm:prSet presAssocID="{DA841921-F127-4F76-8352-6CB3D0FBAFE5}" presName="comp" presStyleCnt="0"/>
      <dgm:spPr/>
      <dgm:t>
        <a:bodyPr/>
        <a:lstStyle/>
        <a:p>
          <a:endParaRPr lang="ru-RU"/>
        </a:p>
      </dgm:t>
    </dgm:pt>
    <dgm:pt modelId="{1AD5F0E0-6460-49CC-ABBC-FF4CB5EAB6FF}" type="pres">
      <dgm:prSet presAssocID="{DA841921-F127-4F76-8352-6CB3D0FBAFE5}" presName="box" presStyleLbl="node1" presStyleIdx="3" presStyleCnt="7" custScaleX="99993" custLinFactY="100000" custLinFactNeighborX="-4" custLinFactNeighborY="155985"/>
      <dgm:spPr/>
      <dgm:t>
        <a:bodyPr/>
        <a:lstStyle/>
        <a:p>
          <a:endParaRPr lang="ru-RU"/>
        </a:p>
      </dgm:t>
    </dgm:pt>
    <dgm:pt modelId="{1884D9A9-4386-47A8-9463-178C3A20A81D}" type="pres">
      <dgm:prSet presAssocID="{DA841921-F127-4F76-8352-6CB3D0FBAFE5}" presName="img" presStyleLbl="fgImgPlace1" presStyleIdx="3" presStyleCnt="7" custScaleX="45397" custScaleY="77970" custLinFactY="101696" custLinFactNeighborX="-16767" custLinFactNeighborY="20000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5EFDCAF-18E7-47D4-AA9B-DD3A15531818}" type="pres">
      <dgm:prSet presAssocID="{DA841921-F127-4F76-8352-6CB3D0FBAFE5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1D6BC-AE93-4ECC-B53A-7B95FFB8B851}" type="pres">
      <dgm:prSet presAssocID="{1A0D12D9-6442-4709-B928-F87625610EB6}" presName="spacer" presStyleCnt="0"/>
      <dgm:spPr/>
      <dgm:t>
        <a:bodyPr/>
        <a:lstStyle/>
        <a:p>
          <a:endParaRPr lang="ru-RU"/>
        </a:p>
      </dgm:t>
    </dgm:pt>
    <dgm:pt modelId="{B599D59F-C3DC-4C45-8B41-79FC78E84157}" type="pres">
      <dgm:prSet presAssocID="{F8F68825-34E3-492D-B101-51833991EACE}" presName="comp" presStyleCnt="0"/>
      <dgm:spPr/>
      <dgm:t>
        <a:bodyPr/>
        <a:lstStyle/>
        <a:p>
          <a:endParaRPr lang="ru-RU"/>
        </a:p>
      </dgm:t>
    </dgm:pt>
    <dgm:pt modelId="{2C3EF228-95C0-4AAE-8238-1ED265E8F9AC}" type="pres">
      <dgm:prSet presAssocID="{F8F68825-34E3-492D-B101-51833991EACE}" presName="box" presStyleLbl="node1" presStyleIdx="4" presStyleCnt="7" custScaleX="99993" custScaleY="64469" custLinFactNeighborX="-4" custLinFactNeighborY="-85768"/>
      <dgm:spPr/>
      <dgm:t>
        <a:bodyPr/>
        <a:lstStyle/>
        <a:p>
          <a:endParaRPr lang="ru-RU"/>
        </a:p>
      </dgm:t>
    </dgm:pt>
    <dgm:pt modelId="{236C1D38-AD8E-4FA1-9694-BA6A3D7224E3}" type="pres">
      <dgm:prSet presAssocID="{F8F68825-34E3-492D-B101-51833991EACE}" presName="img" presStyleLbl="fgImgPlace1" presStyleIdx="4" presStyleCnt="7" custScaleX="38902" custScaleY="55881" custLinFactY="-1415" custLinFactNeighborX="-20505" custLinFactNeighborY="-100000"/>
      <dgm:spPr>
        <a:blipFill>
          <a:blip xmlns:r="http://schemas.openxmlformats.org/officeDocument/2006/relationships" r:embed="rId5">
            <a:extLst/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012C6A3B-A16E-487F-A1E1-70B4D23C33BB}" type="pres">
      <dgm:prSet presAssocID="{F8F68825-34E3-492D-B101-51833991EACE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17EC9-0E0E-4604-81D6-20FAE9163409}" type="pres">
      <dgm:prSet presAssocID="{39785CA0-E687-43B1-A3C1-F8D67F872C40}" presName="spacer" presStyleCnt="0"/>
      <dgm:spPr/>
      <dgm:t>
        <a:bodyPr/>
        <a:lstStyle/>
        <a:p>
          <a:endParaRPr lang="ru-RU"/>
        </a:p>
      </dgm:t>
    </dgm:pt>
    <dgm:pt modelId="{EDE2CD38-2A64-41D0-B7A4-CFE06ECEE200}" type="pres">
      <dgm:prSet presAssocID="{E8BEA9B3-96DF-4A64-85FC-1DD4A9ADD50D}" presName="comp" presStyleCnt="0"/>
      <dgm:spPr/>
    </dgm:pt>
    <dgm:pt modelId="{F3B44ED4-2302-4139-A8B5-BB157BE7AC49}" type="pres">
      <dgm:prSet presAssocID="{E8BEA9B3-96DF-4A64-85FC-1DD4A9ADD50D}" presName="box" presStyleLbl="node1" presStyleIdx="5" presStyleCnt="7" custScaleY="83075" custLinFactNeighborX="-180" custLinFactNeighborY="-22931"/>
      <dgm:spPr/>
      <dgm:t>
        <a:bodyPr/>
        <a:lstStyle/>
        <a:p>
          <a:endParaRPr lang="ru-RU"/>
        </a:p>
      </dgm:t>
    </dgm:pt>
    <dgm:pt modelId="{551C956B-DEF5-4301-9689-8DFE82E574C0}" type="pres">
      <dgm:prSet presAssocID="{E8BEA9B3-96DF-4A64-85FC-1DD4A9ADD50D}" presName="img" presStyleLbl="fgImgPlace1" presStyleIdx="5" presStyleCnt="7" custFlipVert="0" custFlipHor="0" custScaleX="4495" custScaleY="27819" custLinFactX="200000" custLinFactY="47299" custLinFactNeighborX="243082" custLinFactNeighborY="100000"/>
      <dgm:spPr/>
      <dgm:t>
        <a:bodyPr/>
        <a:lstStyle/>
        <a:p>
          <a:endParaRPr lang="ru-RU"/>
        </a:p>
      </dgm:t>
    </dgm:pt>
    <dgm:pt modelId="{1E867A37-B9D3-42E5-880C-6F36325C5FB2}" type="pres">
      <dgm:prSet presAssocID="{E8BEA9B3-96DF-4A64-85FC-1DD4A9ADD50D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6C972-FE17-4F65-A44E-603BB7A1E4B1}" type="pres">
      <dgm:prSet presAssocID="{6E66F612-FFCB-4383-9E69-9C49393AF586}" presName="spacer" presStyleCnt="0"/>
      <dgm:spPr/>
    </dgm:pt>
    <dgm:pt modelId="{C37683E3-EC04-4E52-815F-C4F3CE10D278}" type="pres">
      <dgm:prSet presAssocID="{7080D3F3-1913-42BE-B65A-59A2EF3AB07D}" presName="comp" presStyleCnt="0"/>
      <dgm:spPr/>
      <dgm:t>
        <a:bodyPr/>
        <a:lstStyle/>
        <a:p>
          <a:endParaRPr lang="ru-RU"/>
        </a:p>
      </dgm:t>
    </dgm:pt>
    <dgm:pt modelId="{6C67489D-B48D-4D57-9E14-7A8ACACB73A0}" type="pres">
      <dgm:prSet presAssocID="{7080D3F3-1913-42BE-B65A-59A2EF3AB07D}" presName="box" presStyleLbl="node1" presStyleIdx="6" presStyleCnt="7" custScaleX="99993" custScaleY="68477" custLinFactY="-189594" custLinFactNeighborX="-84" custLinFactNeighborY="-200000"/>
      <dgm:spPr/>
      <dgm:t>
        <a:bodyPr/>
        <a:lstStyle/>
        <a:p>
          <a:endParaRPr lang="ru-RU"/>
        </a:p>
      </dgm:t>
    </dgm:pt>
    <dgm:pt modelId="{02FA07D9-53FF-48E0-8E94-1803860131D9}" type="pres">
      <dgm:prSet presAssocID="{7080D3F3-1913-42BE-B65A-59A2EF3AB07D}" presName="img" presStyleLbl="fgImgPlace1" presStyleIdx="6" presStyleCnt="7" custScaleX="41250" custScaleY="55161" custLinFactY="-200000" custLinFactNeighborX="-25814" custLinFactNeighborY="-284679"/>
      <dgm:spPr>
        <a:blipFill>
          <a:blip xmlns:r="http://schemas.openxmlformats.org/officeDocument/2006/relationships" r:embed="rId6">
            <a:extLst/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7783A31C-1708-424B-ADE1-E7C8A002580B}" type="pres">
      <dgm:prSet presAssocID="{7080D3F3-1913-42BE-B65A-59A2EF3AB07D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534524-3C86-4176-819E-53DCC8B1B68F}" srcId="{1E481FAC-517C-455A-A4CE-823B2BA799FB}" destId="{E8BEA9B3-96DF-4A64-85FC-1DD4A9ADD50D}" srcOrd="5" destOrd="0" parTransId="{67EE0D9C-71E4-4EE4-9A1F-96A99DE988A3}" sibTransId="{6E66F612-FFCB-4383-9E69-9C49393AF586}"/>
    <dgm:cxn modelId="{6DBAD436-CF9E-4294-AA48-98F49F73E774}" type="presOf" srcId="{9B5AEA8C-060D-4766-B7F7-5EF26459BE92}" destId="{F3F9207F-75AB-4C45-A8FA-1A0367592CDA}" srcOrd="0" destOrd="0" presId="urn:microsoft.com/office/officeart/2005/8/layout/vList4#2"/>
    <dgm:cxn modelId="{4C62AB5B-001F-4E07-89DA-A76BBE488FB8}" type="presOf" srcId="{E8BEA9B3-96DF-4A64-85FC-1DD4A9ADD50D}" destId="{F3B44ED4-2302-4139-A8B5-BB157BE7AC49}" srcOrd="0" destOrd="0" presId="urn:microsoft.com/office/officeart/2005/8/layout/vList4#2"/>
    <dgm:cxn modelId="{096C4636-5C33-4FD8-A0DC-362283774A53}" type="presOf" srcId="{7080D3F3-1913-42BE-B65A-59A2EF3AB07D}" destId="{6C67489D-B48D-4D57-9E14-7A8ACACB73A0}" srcOrd="0" destOrd="0" presId="urn:microsoft.com/office/officeart/2005/8/layout/vList4#2"/>
    <dgm:cxn modelId="{98A94783-9484-4503-8094-002AD2C2DF9B}" type="presOf" srcId="{F8F68825-34E3-492D-B101-51833991EACE}" destId="{012C6A3B-A16E-487F-A1E1-70B4D23C33BB}" srcOrd="1" destOrd="0" presId="urn:microsoft.com/office/officeart/2005/8/layout/vList4#2"/>
    <dgm:cxn modelId="{3D1DB685-8A29-4AF7-9F64-6968C92511F5}" srcId="{1E481FAC-517C-455A-A4CE-823B2BA799FB}" destId="{834117E4-7A76-48DB-9A02-3430E1B83BD2}" srcOrd="1" destOrd="0" parTransId="{C4B0AB74-78D2-4203-B9FF-99EE0E91A9D8}" sibTransId="{E9DC4DB3-BBE2-4761-AEB1-F0E743A4E707}"/>
    <dgm:cxn modelId="{7698815D-2543-43EE-9269-47E2AF6B2905}" type="presOf" srcId="{DA841921-F127-4F76-8352-6CB3D0FBAFE5}" destId="{95EFDCAF-18E7-47D4-AA9B-DD3A15531818}" srcOrd="1" destOrd="0" presId="urn:microsoft.com/office/officeart/2005/8/layout/vList4#2"/>
    <dgm:cxn modelId="{C0D86C86-0641-4024-8A7F-9AAB036B0C18}" type="presOf" srcId="{7080D3F3-1913-42BE-B65A-59A2EF3AB07D}" destId="{7783A31C-1708-424B-ADE1-E7C8A002580B}" srcOrd="1" destOrd="0" presId="urn:microsoft.com/office/officeart/2005/8/layout/vList4#2"/>
    <dgm:cxn modelId="{9019920D-7C8C-4345-B752-A214549A8005}" type="presOf" srcId="{E8BEA9B3-96DF-4A64-85FC-1DD4A9ADD50D}" destId="{1E867A37-B9D3-42E5-880C-6F36325C5FB2}" srcOrd="1" destOrd="0" presId="urn:microsoft.com/office/officeart/2005/8/layout/vList4#2"/>
    <dgm:cxn modelId="{A03FA817-F8B1-46DF-A9EA-877911C34F3F}" srcId="{1E481FAC-517C-455A-A4CE-823B2BA799FB}" destId="{D3F4981A-FF00-4B0D-AF89-22A5634F7A2E}" srcOrd="2" destOrd="0" parTransId="{9B4AF0A7-9E87-42FF-89CD-9CB9C16533D2}" sibTransId="{381AE01F-D22D-43FB-870C-B39CD7E28431}"/>
    <dgm:cxn modelId="{8EDBD674-7624-483E-98D3-E627FCE0604B}" srcId="{1E481FAC-517C-455A-A4CE-823B2BA799FB}" destId="{9B5AEA8C-060D-4766-B7F7-5EF26459BE92}" srcOrd="0" destOrd="0" parTransId="{D78EDD09-1BE9-4A81-B375-79CDCC449795}" sibTransId="{8695CF36-A76C-44A5-9391-A0DA98EC6170}"/>
    <dgm:cxn modelId="{5A1CE6BA-3FE4-4A57-9EC3-3C7BE51FEC04}" srcId="{1E481FAC-517C-455A-A4CE-823B2BA799FB}" destId="{7080D3F3-1913-42BE-B65A-59A2EF3AB07D}" srcOrd="6" destOrd="0" parTransId="{E82C2EC5-5169-4E79-BD98-7A94D3041EA4}" sibTransId="{57B89E70-5732-4530-89CB-4433B4F3D47F}"/>
    <dgm:cxn modelId="{D9D76BAF-6937-40F2-8815-0B11EC45557B}" type="presOf" srcId="{9B5AEA8C-060D-4766-B7F7-5EF26459BE92}" destId="{0DDDEBC2-73F1-42F0-80BA-CD49380D6CDB}" srcOrd="1" destOrd="0" presId="urn:microsoft.com/office/officeart/2005/8/layout/vList4#2"/>
    <dgm:cxn modelId="{7664042A-CEC1-4958-997B-E1D6B7185ACD}" type="presOf" srcId="{D3F4981A-FF00-4B0D-AF89-22A5634F7A2E}" destId="{50F53775-C907-47EA-ABBF-6A6CBE2606A3}" srcOrd="0" destOrd="0" presId="urn:microsoft.com/office/officeart/2005/8/layout/vList4#2"/>
    <dgm:cxn modelId="{F7C27FC8-5DE0-4ECE-8A9A-E69B983B9825}" type="presOf" srcId="{834117E4-7A76-48DB-9A02-3430E1B83BD2}" destId="{60F43BFC-2AE5-4DED-8492-E0253D222757}" srcOrd="0" destOrd="0" presId="urn:microsoft.com/office/officeart/2005/8/layout/vList4#2"/>
    <dgm:cxn modelId="{E7CFF65A-0D05-4098-BC5A-601CC1F9B4CB}" type="presOf" srcId="{834117E4-7A76-48DB-9A02-3430E1B83BD2}" destId="{7A18B4BF-F2EA-474B-BA58-2C69758C8D62}" srcOrd="1" destOrd="0" presId="urn:microsoft.com/office/officeart/2005/8/layout/vList4#2"/>
    <dgm:cxn modelId="{54B8ECF5-2095-4F04-BDD2-3EC0087FBDF8}" srcId="{1E481FAC-517C-455A-A4CE-823B2BA799FB}" destId="{F8F68825-34E3-492D-B101-51833991EACE}" srcOrd="4" destOrd="0" parTransId="{CA34C7CF-7563-49AE-A78E-B55BD5B94C96}" sibTransId="{39785CA0-E687-43B1-A3C1-F8D67F872C40}"/>
    <dgm:cxn modelId="{B4309A67-86DA-4C2C-A8E6-2BF119D6F1E4}" type="presOf" srcId="{F8F68825-34E3-492D-B101-51833991EACE}" destId="{2C3EF228-95C0-4AAE-8238-1ED265E8F9AC}" srcOrd="0" destOrd="0" presId="urn:microsoft.com/office/officeart/2005/8/layout/vList4#2"/>
    <dgm:cxn modelId="{110E7F63-C378-4DB5-8B94-9E4197B0AEAB}" type="presOf" srcId="{1E481FAC-517C-455A-A4CE-823B2BA799FB}" destId="{88D2D5A2-E3E3-4EC4-A8B5-37D8B4B30396}" srcOrd="0" destOrd="0" presId="urn:microsoft.com/office/officeart/2005/8/layout/vList4#2"/>
    <dgm:cxn modelId="{445EEE54-FAB1-4812-B440-BD10E24A00BE}" type="presOf" srcId="{D3F4981A-FF00-4B0D-AF89-22A5634F7A2E}" destId="{64EF00A6-7479-40F8-9F3A-AAE00996A2A5}" srcOrd="1" destOrd="0" presId="urn:microsoft.com/office/officeart/2005/8/layout/vList4#2"/>
    <dgm:cxn modelId="{8ACDC8F0-5191-444B-BEFC-01D1EB948C7B}" type="presOf" srcId="{DA841921-F127-4F76-8352-6CB3D0FBAFE5}" destId="{1AD5F0E0-6460-49CC-ABBC-FF4CB5EAB6FF}" srcOrd="0" destOrd="0" presId="urn:microsoft.com/office/officeart/2005/8/layout/vList4#2"/>
    <dgm:cxn modelId="{BB9566DE-4265-47CF-9C24-DCF5768AB0EA}" srcId="{1E481FAC-517C-455A-A4CE-823B2BA799FB}" destId="{DA841921-F127-4F76-8352-6CB3D0FBAFE5}" srcOrd="3" destOrd="0" parTransId="{6BFFF189-EF25-4CE9-9DD7-FD4AF305F151}" sibTransId="{1A0D12D9-6442-4709-B928-F87625610EB6}"/>
    <dgm:cxn modelId="{B106BDBA-5277-4434-A61D-3724DC28A4CE}" type="presParOf" srcId="{88D2D5A2-E3E3-4EC4-A8B5-37D8B4B30396}" destId="{5D60995C-F7A5-4BF6-8EDC-60F5EE9831C5}" srcOrd="0" destOrd="0" presId="urn:microsoft.com/office/officeart/2005/8/layout/vList4#2"/>
    <dgm:cxn modelId="{A7B04AD4-FA00-468B-AEFA-1053C9F729A5}" type="presParOf" srcId="{5D60995C-F7A5-4BF6-8EDC-60F5EE9831C5}" destId="{F3F9207F-75AB-4C45-A8FA-1A0367592CDA}" srcOrd="0" destOrd="0" presId="urn:microsoft.com/office/officeart/2005/8/layout/vList4#2"/>
    <dgm:cxn modelId="{74D3D56B-3AC7-4C78-9D24-7E8EF678800E}" type="presParOf" srcId="{5D60995C-F7A5-4BF6-8EDC-60F5EE9831C5}" destId="{B1E0497F-D5F8-41D0-AB96-6F55A08A2552}" srcOrd="1" destOrd="0" presId="urn:microsoft.com/office/officeart/2005/8/layout/vList4#2"/>
    <dgm:cxn modelId="{163E8A85-0247-4BA5-AA54-67579985A890}" type="presParOf" srcId="{5D60995C-F7A5-4BF6-8EDC-60F5EE9831C5}" destId="{0DDDEBC2-73F1-42F0-80BA-CD49380D6CDB}" srcOrd="2" destOrd="0" presId="urn:microsoft.com/office/officeart/2005/8/layout/vList4#2"/>
    <dgm:cxn modelId="{4CCDB8E5-2CC4-449F-9751-9F764283E5DD}" type="presParOf" srcId="{88D2D5A2-E3E3-4EC4-A8B5-37D8B4B30396}" destId="{8BA7283B-4D22-4928-8085-786A605D62C2}" srcOrd="1" destOrd="0" presId="urn:microsoft.com/office/officeart/2005/8/layout/vList4#2"/>
    <dgm:cxn modelId="{E5AF71A5-D0E1-4BCC-B0E3-B2A41CABEC9F}" type="presParOf" srcId="{88D2D5A2-E3E3-4EC4-A8B5-37D8B4B30396}" destId="{E4F348B2-398A-408C-A30A-EA5501D4ACFE}" srcOrd="2" destOrd="0" presId="urn:microsoft.com/office/officeart/2005/8/layout/vList4#2"/>
    <dgm:cxn modelId="{344877FD-FF07-4695-BECF-CD805A4ABE9A}" type="presParOf" srcId="{E4F348B2-398A-408C-A30A-EA5501D4ACFE}" destId="{60F43BFC-2AE5-4DED-8492-E0253D222757}" srcOrd="0" destOrd="0" presId="urn:microsoft.com/office/officeart/2005/8/layout/vList4#2"/>
    <dgm:cxn modelId="{0D87613F-4F55-45A0-87EB-4D50AA74FF62}" type="presParOf" srcId="{E4F348B2-398A-408C-A30A-EA5501D4ACFE}" destId="{FFC7A8E2-B0C1-4D32-8FDE-57925C89CF43}" srcOrd="1" destOrd="0" presId="urn:microsoft.com/office/officeart/2005/8/layout/vList4#2"/>
    <dgm:cxn modelId="{5D43C8AC-4B70-429A-80C7-253F3ABBBBC6}" type="presParOf" srcId="{E4F348B2-398A-408C-A30A-EA5501D4ACFE}" destId="{7A18B4BF-F2EA-474B-BA58-2C69758C8D62}" srcOrd="2" destOrd="0" presId="urn:microsoft.com/office/officeart/2005/8/layout/vList4#2"/>
    <dgm:cxn modelId="{18DE9A03-E2F2-4E29-9B63-F297FFFF574E}" type="presParOf" srcId="{88D2D5A2-E3E3-4EC4-A8B5-37D8B4B30396}" destId="{32493A8A-B3E2-4C05-B1E8-0A34BC3087DA}" srcOrd="3" destOrd="0" presId="urn:microsoft.com/office/officeart/2005/8/layout/vList4#2"/>
    <dgm:cxn modelId="{1E5E0704-D37B-4E1E-8E16-8560A7C723AE}" type="presParOf" srcId="{88D2D5A2-E3E3-4EC4-A8B5-37D8B4B30396}" destId="{CAE9C0B1-5863-4D54-BCB6-BF0DFE390163}" srcOrd="4" destOrd="0" presId="urn:microsoft.com/office/officeart/2005/8/layout/vList4#2"/>
    <dgm:cxn modelId="{5185B759-F746-411D-A490-FD9F40462DB5}" type="presParOf" srcId="{CAE9C0B1-5863-4D54-BCB6-BF0DFE390163}" destId="{50F53775-C907-47EA-ABBF-6A6CBE2606A3}" srcOrd="0" destOrd="0" presId="urn:microsoft.com/office/officeart/2005/8/layout/vList4#2"/>
    <dgm:cxn modelId="{000BE9FD-D1B8-447D-BC6B-ADC7FA72C4F9}" type="presParOf" srcId="{CAE9C0B1-5863-4D54-BCB6-BF0DFE390163}" destId="{92739853-1DC4-414B-AD04-E6D608B75F36}" srcOrd="1" destOrd="0" presId="urn:microsoft.com/office/officeart/2005/8/layout/vList4#2"/>
    <dgm:cxn modelId="{12C2DB2A-7424-4B18-86FB-1DBAA810595D}" type="presParOf" srcId="{CAE9C0B1-5863-4D54-BCB6-BF0DFE390163}" destId="{64EF00A6-7479-40F8-9F3A-AAE00996A2A5}" srcOrd="2" destOrd="0" presId="urn:microsoft.com/office/officeart/2005/8/layout/vList4#2"/>
    <dgm:cxn modelId="{4F2D8006-50BB-478C-ADE1-87A6DE0386D4}" type="presParOf" srcId="{88D2D5A2-E3E3-4EC4-A8B5-37D8B4B30396}" destId="{224E96FF-8ECB-4126-8783-9575E870733E}" srcOrd="5" destOrd="0" presId="urn:microsoft.com/office/officeart/2005/8/layout/vList4#2"/>
    <dgm:cxn modelId="{A1BBD9FF-B70C-4C8E-AE94-D2DA75132988}" type="presParOf" srcId="{88D2D5A2-E3E3-4EC4-A8B5-37D8B4B30396}" destId="{DA3EA99A-F9CC-46C8-AEC7-05AC80D5C43B}" srcOrd="6" destOrd="0" presId="urn:microsoft.com/office/officeart/2005/8/layout/vList4#2"/>
    <dgm:cxn modelId="{78D77D5B-49CE-4186-9DE6-F8F77D147524}" type="presParOf" srcId="{DA3EA99A-F9CC-46C8-AEC7-05AC80D5C43B}" destId="{1AD5F0E0-6460-49CC-ABBC-FF4CB5EAB6FF}" srcOrd="0" destOrd="0" presId="urn:microsoft.com/office/officeart/2005/8/layout/vList4#2"/>
    <dgm:cxn modelId="{14745799-3CE3-4228-884A-8B3D615FFDEC}" type="presParOf" srcId="{DA3EA99A-F9CC-46C8-AEC7-05AC80D5C43B}" destId="{1884D9A9-4386-47A8-9463-178C3A20A81D}" srcOrd="1" destOrd="0" presId="urn:microsoft.com/office/officeart/2005/8/layout/vList4#2"/>
    <dgm:cxn modelId="{AC9121A7-8605-4779-95E7-8C3D60C9EDA3}" type="presParOf" srcId="{DA3EA99A-F9CC-46C8-AEC7-05AC80D5C43B}" destId="{95EFDCAF-18E7-47D4-AA9B-DD3A15531818}" srcOrd="2" destOrd="0" presId="urn:microsoft.com/office/officeart/2005/8/layout/vList4#2"/>
    <dgm:cxn modelId="{1B95A2F0-8DD2-4C30-A969-020C6D563DBB}" type="presParOf" srcId="{88D2D5A2-E3E3-4EC4-A8B5-37D8B4B30396}" destId="{8B41D6BC-AE93-4ECC-B53A-7B95FFB8B851}" srcOrd="7" destOrd="0" presId="urn:microsoft.com/office/officeart/2005/8/layout/vList4#2"/>
    <dgm:cxn modelId="{4DB0EDAA-23E9-43AF-AAF4-ADCBC2E48249}" type="presParOf" srcId="{88D2D5A2-E3E3-4EC4-A8B5-37D8B4B30396}" destId="{B599D59F-C3DC-4C45-8B41-79FC78E84157}" srcOrd="8" destOrd="0" presId="urn:microsoft.com/office/officeart/2005/8/layout/vList4#2"/>
    <dgm:cxn modelId="{C99A3054-2BAF-4840-97A9-E516FA06EEE9}" type="presParOf" srcId="{B599D59F-C3DC-4C45-8B41-79FC78E84157}" destId="{2C3EF228-95C0-4AAE-8238-1ED265E8F9AC}" srcOrd="0" destOrd="0" presId="urn:microsoft.com/office/officeart/2005/8/layout/vList4#2"/>
    <dgm:cxn modelId="{8AEAC84B-AADB-41FD-9912-F95B5315ED24}" type="presParOf" srcId="{B599D59F-C3DC-4C45-8B41-79FC78E84157}" destId="{236C1D38-AD8E-4FA1-9694-BA6A3D7224E3}" srcOrd="1" destOrd="0" presId="urn:microsoft.com/office/officeart/2005/8/layout/vList4#2"/>
    <dgm:cxn modelId="{5B3F8CD3-15FE-42DA-854F-3CF4AAD7BBFB}" type="presParOf" srcId="{B599D59F-C3DC-4C45-8B41-79FC78E84157}" destId="{012C6A3B-A16E-487F-A1E1-70B4D23C33BB}" srcOrd="2" destOrd="0" presId="urn:microsoft.com/office/officeart/2005/8/layout/vList4#2"/>
    <dgm:cxn modelId="{62540210-347F-446D-B2C4-E78AC0E7619F}" type="presParOf" srcId="{88D2D5A2-E3E3-4EC4-A8B5-37D8B4B30396}" destId="{AD317EC9-0E0E-4604-81D6-20FAE9163409}" srcOrd="9" destOrd="0" presId="urn:microsoft.com/office/officeart/2005/8/layout/vList4#2"/>
    <dgm:cxn modelId="{9868A34C-B993-4BD8-9382-161701DA212C}" type="presParOf" srcId="{88D2D5A2-E3E3-4EC4-A8B5-37D8B4B30396}" destId="{EDE2CD38-2A64-41D0-B7A4-CFE06ECEE200}" srcOrd="10" destOrd="0" presId="urn:microsoft.com/office/officeart/2005/8/layout/vList4#2"/>
    <dgm:cxn modelId="{088F93B6-ED53-40A8-B234-996BB96C4F89}" type="presParOf" srcId="{EDE2CD38-2A64-41D0-B7A4-CFE06ECEE200}" destId="{F3B44ED4-2302-4139-A8B5-BB157BE7AC49}" srcOrd="0" destOrd="0" presId="urn:microsoft.com/office/officeart/2005/8/layout/vList4#2"/>
    <dgm:cxn modelId="{8D146D0B-9CB9-436A-A321-B745459A5A7B}" type="presParOf" srcId="{EDE2CD38-2A64-41D0-B7A4-CFE06ECEE200}" destId="{551C956B-DEF5-4301-9689-8DFE82E574C0}" srcOrd="1" destOrd="0" presId="urn:microsoft.com/office/officeart/2005/8/layout/vList4#2"/>
    <dgm:cxn modelId="{E4486D86-068A-47BC-9073-60620D2A5389}" type="presParOf" srcId="{EDE2CD38-2A64-41D0-B7A4-CFE06ECEE200}" destId="{1E867A37-B9D3-42E5-880C-6F36325C5FB2}" srcOrd="2" destOrd="0" presId="urn:microsoft.com/office/officeart/2005/8/layout/vList4#2"/>
    <dgm:cxn modelId="{9F0C9A81-8BD9-4FBA-8C3D-FD8F1B54C1FD}" type="presParOf" srcId="{88D2D5A2-E3E3-4EC4-A8B5-37D8B4B30396}" destId="{38C6C972-FE17-4F65-A44E-603BB7A1E4B1}" srcOrd="11" destOrd="0" presId="urn:microsoft.com/office/officeart/2005/8/layout/vList4#2"/>
    <dgm:cxn modelId="{C90A4F24-35FE-46CC-B241-7369AE4E3DA1}" type="presParOf" srcId="{88D2D5A2-E3E3-4EC4-A8B5-37D8B4B30396}" destId="{C37683E3-EC04-4E52-815F-C4F3CE10D278}" srcOrd="12" destOrd="0" presId="urn:microsoft.com/office/officeart/2005/8/layout/vList4#2"/>
    <dgm:cxn modelId="{03B3F68F-F101-4253-A722-E6CB52DAC9DF}" type="presParOf" srcId="{C37683E3-EC04-4E52-815F-C4F3CE10D278}" destId="{6C67489D-B48D-4D57-9E14-7A8ACACB73A0}" srcOrd="0" destOrd="0" presId="urn:microsoft.com/office/officeart/2005/8/layout/vList4#2"/>
    <dgm:cxn modelId="{D8DB1844-3A56-45D6-AADD-7AAE97AD82E3}" type="presParOf" srcId="{C37683E3-EC04-4E52-815F-C4F3CE10D278}" destId="{02FA07D9-53FF-48E0-8E94-1803860131D9}" srcOrd="1" destOrd="0" presId="urn:microsoft.com/office/officeart/2005/8/layout/vList4#2"/>
    <dgm:cxn modelId="{0803E96D-507C-4402-AEB3-9D90B6A7901B}" type="presParOf" srcId="{C37683E3-EC04-4E52-815F-C4F3CE10D278}" destId="{7783A31C-1708-424B-ADE1-E7C8A002580B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10C69D-1886-489B-BCFD-C4EF1D5FEC71}" type="doc">
      <dgm:prSet loTypeId="urn:microsoft.com/office/officeart/2005/8/layout/vList4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BF9800-F6DE-4998-91A7-69CD65ACE64F}">
      <dgm:prSet phldrT="[Текст]" custT="1"/>
      <dgm:spPr>
        <a:solidFill>
          <a:srgbClr val="006AB3"/>
        </a:solidFill>
      </dgm:spPr>
      <dgm:t>
        <a:bodyPr/>
        <a:lstStyle/>
        <a:p>
          <a:pPr marL="85725" indent="0">
            <a:spcAft>
              <a:spcPts val="0"/>
            </a:spcAft>
          </a:pPr>
          <a:r>
            <a:rPr lang="ru-RU" sz="1600" u="sng" dirty="0" smtClean="0"/>
            <a:t>Печать в аудитории</a:t>
          </a:r>
          <a:r>
            <a:rPr lang="ru-RU" sz="1600" dirty="0" smtClean="0"/>
            <a:t>: Бланки участников ГИА: </a:t>
          </a:r>
          <a:br>
            <a:rPr lang="ru-RU" sz="1600" dirty="0" smtClean="0"/>
          </a:br>
          <a:r>
            <a:rPr lang="ru-RU" sz="1600" dirty="0" smtClean="0"/>
            <a:t>	Бланк регистрации;</a:t>
          </a:r>
          <a:br>
            <a:rPr lang="ru-RU" sz="1600" dirty="0" smtClean="0"/>
          </a:br>
          <a:r>
            <a:rPr lang="ru-RU" sz="1600" dirty="0" smtClean="0"/>
            <a:t>	Бланк ответов №1;</a:t>
          </a:r>
          <a:br>
            <a:rPr lang="ru-RU" sz="1600" dirty="0" smtClean="0"/>
          </a:br>
          <a:r>
            <a:rPr lang="ru-RU" sz="1600" dirty="0" smtClean="0"/>
            <a:t>	Бланк ответов №2 лист1;</a:t>
          </a:r>
        </a:p>
        <a:p>
          <a:pPr marL="85725" indent="0">
            <a:spcAft>
              <a:spcPts val="0"/>
            </a:spcAft>
          </a:pPr>
          <a:r>
            <a:rPr lang="ru-RU" sz="1600" dirty="0" smtClean="0"/>
            <a:t> 	Бланк ответов №2 лист2; контрольный лист</a:t>
          </a:r>
          <a:br>
            <a:rPr lang="ru-RU" sz="1600" dirty="0" smtClean="0"/>
          </a:br>
          <a:r>
            <a:rPr lang="ru-RU" sz="1600" u="sng" dirty="0" smtClean="0"/>
            <a:t>Печать в штабе</a:t>
          </a:r>
          <a:r>
            <a:rPr lang="ru-RU" sz="1600" dirty="0" smtClean="0"/>
            <a:t>: Дополнительные бланки ответов №2</a:t>
          </a:r>
          <a:endParaRPr lang="ru-RU" sz="1600" dirty="0" smtClean="0">
            <a:solidFill>
              <a:srgbClr val="FF0000"/>
            </a:solidFill>
          </a:endParaRPr>
        </a:p>
        <a:p>
          <a:pPr>
            <a:spcAft>
              <a:spcPct val="35000"/>
            </a:spcAft>
          </a:pPr>
          <a:r>
            <a:rPr lang="ru-RU" sz="1200" dirty="0" smtClean="0">
              <a:solidFill>
                <a:srgbClr val="FF0000"/>
              </a:solidFill>
            </a:rPr>
            <a:t>   	</a:t>
          </a:r>
          <a:endParaRPr lang="ru-RU" sz="1200" dirty="0"/>
        </a:p>
      </dgm:t>
    </dgm:pt>
    <dgm:pt modelId="{0F15DAC3-398C-444E-8896-9427E886CDA0}" type="parTrans" cxnId="{D9858B0B-7C9B-4A19-8881-EC0EF7D1D2E8}">
      <dgm:prSet/>
      <dgm:spPr/>
      <dgm:t>
        <a:bodyPr/>
        <a:lstStyle/>
        <a:p>
          <a:endParaRPr lang="ru-RU"/>
        </a:p>
      </dgm:t>
    </dgm:pt>
    <dgm:pt modelId="{AF51B34C-4ECD-4303-A290-9B6D470265ED}" type="sibTrans" cxnId="{D9858B0B-7C9B-4A19-8881-EC0EF7D1D2E8}">
      <dgm:prSet/>
      <dgm:spPr/>
      <dgm:t>
        <a:bodyPr/>
        <a:lstStyle/>
        <a:p>
          <a:endParaRPr lang="ru-RU"/>
        </a:p>
      </dgm:t>
    </dgm:pt>
    <dgm:pt modelId="{62D9617F-AB7E-4EC6-96C7-666D0BC2A423}">
      <dgm:prSet phldrT="[Текст]" custT="1"/>
      <dgm:spPr>
        <a:solidFill>
          <a:srgbClr val="006AB3"/>
        </a:solidFill>
      </dgm:spPr>
      <dgm:t>
        <a:bodyPr/>
        <a:lstStyle/>
        <a:p>
          <a:pPr marL="85725" indent="0"/>
          <a:r>
            <a:rPr lang="ru-RU" sz="2000" dirty="0" smtClean="0"/>
            <a:t>Сканирование в аудитории (</a:t>
          </a:r>
          <a:r>
            <a:rPr lang="ru-RU" sz="2000" dirty="0" smtClean="0">
              <a:solidFill>
                <a:srgbClr val="FF0000"/>
              </a:solidFill>
            </a:rPr>
            <a:t>аудиторные формы и бланки</a:t>
          </a:r>
          <a:r>
            <a:rPr lang="ru-RU" sz="2000" dirty="0" smtClean="0"/>
            <a:t>) производится организатором в аудитории!!!</a:t>
          </a:r>
        </a:p>
        <a:p>
          <a:pPr marL="85725" indent="0"/>
          <a:endParaRPr lang="ru-RU" sz="2000" dirty="0" smtClean="0"/>
        </a:p>
      </dgm:t>
    </dgm:pt>
    <dgm:pt modelId="{B61BDF49-52FB-424D-8375-2FC351CDD982}" type="sibTrans" cxnId="{B5D91A04-474A-4C51-B5FB-2B5F290C21A5}">
      <dgm:prSet/>
      <dgm:spPr/>
      <dgm:t>
        <a:bodyPr/>
        <a:lstStyle/>
        <a:p>
          <a:endParaRPr lang="ru-RU"/>
        </a:p>
      </dgm:t>
    </dgm:pt>
    <dgm:pt modelId="{965FDBD6-C2BF-4A3E-9416-DD46905E2AC1}" type="parTrans" cxnId="{B5D91A04-474A-4C51-B5FB-2B5F290C21A5}">
      <dgm:prSet/>
      <dgm:spPr/>
      <dgm:t>
        <a:bodyPr/>
        <a:lstStyle/>
        <a:p>
          <a:endParaRPr lang="ru-RU"/>
        </a:p>
      </dgm:t>
    </dgm:pt>
    <dgm:pt modelId="{CA2840F5-2C8F-4D0F-A73D-693E63A1777F}">
      <dgm:prSet phldrT="[Текст]" custT="1"/>
      <dgm:spPr>
        <a:solidFill>
          <a:srgbClr val="006AB3"/>
        </a:solidFill>
      </dgm:spPr>
      <dgm:t>
        <a:bodyPr/>
        <a:lstStyle/>
        <a:p>
          <a:pPr marL="446088" indent="-446088"/>
          <a:r>
            <a:rPr lang="ru-RU" sz="1900" dirty="0" smtClean="0"/>
            <a:t> </a:t>
          </a:r>
          <a:r>
            <a:rPr lang="ru-RU" sz="1800" u="sng" dirty="0" smtClean="0"/>
            <a:t>Сканирование в штабе</a:t>
          </a:r>
          <a:r>
            <a:rPr lang="ru-RU" sz="1800" dirty="0" smtClean="0"/>
            <a:t>: </a:t>
          </a:r>
        </a:p>
        <a:p>
          <a:pPr marL="446088" indent="-446088"/>
          <a:r>
            <a:rPr lang="ru-RU" sz="1800" dirty="0" smtClean="0"/>
            <a:t>-штабные формы, </a:t>
          </a:r>
        </a:p>
        <a:p>
          <a:pPr marL="446088" indent="-446088"/>
          <a:r>
            <a:rPr lang="ru-RU" sz="1800" dirty="0" smtClean="0">
              <a:solidFill>
                <a:schemeClr val="bg1"/>
              </a:solidFill>
            </a:rPr>
            <a:t>-</a:t>
          </a:r>
          <a:r>
            <a:rPr lang="ru-RU" sz="2000" dirty="0" smtClean="0">
              <a:solidFill>
                <a:schemeClr val="bg1"/>
              </a:solidFill>
            </a:rPr>
            <a:t>бланки регистрации </a:t>
          </a:r>
          <a:r>
            <a:rPr lang="ru-RU" sz="2000" dirty="0" err="1" smtClean="0">
              <a:solidFill>
                <a:schemeClr val="bg1"/>
              </a:solidFill>
            </a:rPr>
            <a:t>Ин.яз</a:t>
          </a:r>
          <a:r>
            <a:rPr lang="ru-RU" sz="2000" dirty="0" smtClean="0">
              <a:solidFill>
                <a:schemeClr val="bg1"/>
              </a:solidFill>
            </a:rPr>
            <a:t> (устный)и аудиторные формы,</a:t>
          </a:r>
        </a:p>
        <a:p>
          <a:pPr marL="446088" indent="-446088"/>
          <a:r>
            <a:rPr lang="ru-RU" sz="2000" dirty="0" smtClean="0">
              <a:solidFill>
                <a:schemeClr val="bg1"/>
              </a:solidFill>
            </a:rPr>
            <a:t>-</a:t>
          </a:r>
          <a:r>
            <a:rPr lang="ru-RU" sz="2000" dirty="0" err="1" smtClean="0">
              <a:solidFill>
                <a:schemeClr val="bg1"/>
              </a:solidFill>
            </a:rPr>
            <a:t>пересканирование</a:t>
          </a:r>
          <a:r>
            <a:rPr lang="ru-RU" sz="2000" dirty="0" smtClean="0">
              <a:solidFill>
                <a:schemeClr val="bg1"/>
              </a:solidFill>
            </a:rPr>
            <a:t> бланков участников при запросе РЦОИ </a:t>
          </a:r>
          <a:endParaRPr lang="ru-RU" sz="2000" dirty="0">
            <a:solidFill>
              <a:schemeClr val="bg1"/>
            </a:solidFill>
          </a:endParaRPr>
        </a:p>
      </dgm:t>
    </dgm:pt>
    <dgm:pt modelId="{1A9E0249-6CFC-4944-B8B4-E441CD04ACDB}" type="sibTrans" cxnId="{28369196-5EF9-45E4-B5F5-B77949722844}">
      <dgm:prSet/>
      <dgm:spPr/>
      <dgm:t>
        <a:bodyPr/>
        <a:lstStyle/>
        <a:p>
          <a:endParaRPr lang="ru-RU"/>
        </a:p>
      </dgm:t>
    </dgm:pt>
    <dgm:pt modelId="{F3952FE0-7618-4A4F-8874-FF3120B7014E}" type="parTrans" cxnId="{28369196-5EF9-45E4-B5F5-B77949722844}">
      <dgm:prSet/>
      <dgm:spPr/>
      <dgm:t>
        <a:bodyPr/>
        <a:lstStyle/>
        <a:p>
          <a:endParaRPr lang="ru-RU"/>
        </a:p>
      </dgm:t>
    </dgm:pt>
    <dgm:pt modelId="{DEA97CB3-2DEE-471B-B374-4E96364ED2BC}" type="pres">
      <dgm:prSet presAssocID="{7010C69D-1886-489B-BCFD-C4EF1D5FEC7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A447F9-FA93-4222-B8CA-6F931629A8A9}" type="pres">
      <dgm:prSet presAssocID="{F1BF9800-F6DE-4998-91A7-69CD65ACE64F}" presName="comp" presStyleCnt="0"/>
      <dgm:spPr/>
    </dgm:pt>
    <dgm:pt modelId="{3A6BA42A-5D9B-4EA6-AAD0-DD0E2990C47A}" type="pres">
      <dgm:prSet presAssocID="{F1BF9800-F6DE-4998-91A7-69CD65ACE64F}" presName="box" presStyleLbl="node1" presStyleIdx="0" presStyleCnt="3" custScaleY="105996" custLinFactNeighborX="-83" custLinFactNeighborY="-15554"/>
      <dgm:spPr/>
      <dgm:t>
        <a:bodyPr/>
        <a:lstStyle/>
        <a:p>
          <a:endParaRPr lang="ru-RU"/>
        </a:p>
      </dgm:t>
    </dgm:pt>
    <dgm:pt modelId="{E07A0733-6897-414A-B6A2-CFE1A0EA9258}" type="pres">
      <dgm:prSet presAssocID="{F1BF9800-F6DE-4998-91A7-69CD65ACE64F}" presName="img" presStyleLbl="fgImgPlace1" presStyleIdx="0" presStyleCnt="3" custScaleY="80288"/>
      <dgm:spPr/>
    </dgm:pt>
    <dgm:pt modelId="{82DBBB7B-8B90-4FF6-951C-D71D5FA8B777}" type="pres">
      <dgm:prSet presAssocID="{F1BF9800-F6DE-4998-91A7-69CD65ACE64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9A013-06D4-42A2-B6CE-202EDF996098}" type="pres">
      <dgm:prSet presAssocID="{AF51B34C-4ECD-4303-A290-9B6D470265ED}" presName="spacer" presStyleCnt="0"/>
      <dgm:spPr/>
    </dgm:pt>
    <dgm:pt modelId="{DA4535EB-FBD3-48DF-9B68-77936950E4E2}" type="pres">
      <dgm:prSet presAssocID="{CA2840F5-2C8F-4D0F-A73D-693E63A1777F}" presName="comp" presStyleCnt="0"/>
      <dgm:spPr/>
    </dgm:pt>
    <dgm:pt modelId="{FE32A829-AD77-413A-A639-681E624FB816}" type="pres">
      <dgm:prSet presAssocID="{CA2840F5-2C8F-4D0F-A73D-693E63A1777F}" presName="box" presStyleLbl="node1" presStyleIdx="1" presStyleCnt="3" custScaleY="138027"/>
      <dgm:spPr/>
      <dgm:t>
        <a:bodyPr/>
        <a:lstStyle/>
        <a:p>
          <a:endParaRPr lang="ru-RU"/>
        </a:p>
      </dgm:t>
    </dgm:pt>
    <dgm:pt modelId="{23628085-8AC9-4409-B351-EC545A9925CC}" type="pres">
      <dgm:prSet presAssocID="{CA2840F5-2C8F-4D0F-A73D-693E63A1777F}" presName="img" presStyleLbl="fgImgPlace1" presStyleIdx="1" presStyleCnt="3" custScaleX="83035" custScaleY="56149"/>
      <dgm:spPr/>
    </dgm:pt>
    <dgm:pt modelId="{08DBC512-DF3B-43C7-9ABC-C9423F2CD851}" type="pres">
      <dgm:prSet presAssocID="{CA2840F5-2C8F-4D0F-A73D-693E63A1777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9F28A-AB78-4143-9C53-6FC550F952E3}" type="pres">
      <dgm:prSet presAssocID="{1A9E0249-6CFC-4944-B8B4-E441CD04ACDB}" presName="spacer" presStyleCnt="0"/>
      <dgm:spPr/>
    </dgm:pt>
    <dgm:pt modelId="{582F9947-6F1D-45FE-9BE7-59AD10B6735A}" type="pres">
      <dgm:prSet presAssocID="{62D9617F-AB7E-4EC6-96C7-666D0BC2A423}" presName="comp" presStyleCnt="0"/>
      <dgm:spPr/>
    </dgm:pt>
    <dgm:pt modelId="{6437E3E5-15FD-415C-BB8D-182D8FE433FB}" type="pres">
      <dgm:prSet presAssocID="{62D9617F-AB7E-4EC6-96C7-666D0BC2A423}" presName="box" presStyleLbl="node1" presStyleIdx="2" presStyleCnt="3"/>
      <dgm:spPr/>
      <dgm:t>
        <a:bodyPr/>
        <a:lstStyle/>
        <a:p>
          <a:endParaRPr lang="ru-RU"/>
        </a:p>
      </dgm:t>
    </dgm:pt>
    <dgm:pt modelId="{73851B48-5737-4900-B67B-3AEDEC1AC88E}" type="pres">
      <dgm:prSet presAssocID="{62D9617F-AB7E-4EC6-96C7-666D0BC2A423}" presName="img" presStyleLbl="fgImgPlace1" presStyleIdx="2" presStyleCnt="3" custScaleX="104176" custScaleY="993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29BAA1-143C-4287-A645-FD8C95D88119}" type="pres">
      <dgm:prSet presAssocID="{62D9617F-AB7E-4EC6-96C7-666D0BC2A42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AAAD03-821F-4CBE-8E32-B601F42D0055}" type="presOf" srcId="{62D9617F-AB7E-4EC6-96C7-666D0BC2A423}" destId="{4929BAA1-143C-4287-A645-FD8C95D88119}" srcOrd="1" destOrd="0" presId="urn:microsoft.com/office/officeart/2005/8/layout/vList4#4"/>
    <dgm:cxn modelId="{D9858B0B-7C9B-4A19-8881-EC0EF7D1D2E8}" srcId="{7010C69D-1886-489B-BCFD-C4EF1D5FEC71}" destId="{F1BF9800-F6DE-4998-91A7-69CD65ACE64F}" srcOrd="0" destOrd="0" parTransId="{0F15DAC3-398C-444E-8896-9427E886CDA0}" sibTransId="{AF51B34C-4ECD-4303-A290-9B6D470265ED}"/>
    <dgm:cxn modelId="{50A19DE0-F71C-49EA-92B6-27C6DA7690DA}" type="presOf" srcId="{62D9617F-AB7E-4EC6-96C7-666D0BC2A423}" destId="{6437E3E5-15FD-415C-BB8D-182D8FE433FB}" srcOrd="0" destOrd="0" presId="urn:microsoft.com/office/officeart/2005/8/layout/vList4#4"/>
    <dgm:cxn modelId="{8B8B1ECC-8903-49D8-AE96-6F30243F66CA}" type="presOf" srcId="{F1BF9800-F6DE-4998-91A7-69CD65ACE64F}" destId="{3A6BA42A-5D9B-4EA6-AAD0-DD0E2990C47A}" srcOrd="0" destOrd="0" presId="urn:microsoft.com/office/officeart/2005/8/layout/vList4#4"/>
    <dgm:cxn modelId="{418D80F4-21E1-4BC1-AB61-83B6278EC53C}" type="presOf" srcId="{7010C69D-1886-489B-BCFD-C4EF1D5FEC71}" destId="{DEA97CB3-2DEE-471B-B374-4E96364ED2BC}" srcOrd="0" destOrd="0" presId="urn:microsoft.com/office/officeart/2005/8/layout/vList4#4"/>
    <dgm:cxn modelId="{F3E7C7F3-7AC4-4A2F-AC3D-6D17C69FB165}" type="presOf" srcId="{CA2840F5-2C8F-4D0F-A73D-693E63A1777F}" destId="{08DBC512-DF3B-43C7-9ABC-C9423F2CD851}" srcOrd="1" destOrd="0" presId="urn:microsoft.com/office/officeart/2005/8/layout/vList4#4"/>
    <dgm:cxn modelId="{2AD4F6D2-6DD8-4552-ADBC-D6D292AB5B78}" type="presOf" srcId="{CA2840F5-2C8F-4D0F-A73D-693E63A1777F}" destId="{FE32A829-AD77-413A-A639-681E624FB816}" srcOrd="0" destOrd="0" presId="urn:microsoft.com/office/officeart/2005/8/layout/vList4#4"/>
    <dgm:cxn modelId="{28369196-5EF9-45E4-B5F5-B77949722844}" srcId="{7010C69D-1886-489B-BCFD-C4EF1D5FEC71}" destId="{CA2840F5-2C8F-4D0F-A73D-693E63A1777F}" srcOrd="1" destOrd="0" parTransId="{F3952FE0-7618-4A4F-8874-FF3120B7014E}" sibTransId="{1A9E0249-6CFC-4944-B8B4-E441CD04ACDB}"/>
    <dgm:cxn modelId="{B5D91A04-474A-4C51-B5FB-2B5F290C21A5}" srcId="{7010C69D-1886-489B-BCFD-C4EF1D5FEC71}" destId="{62D9617F-AB7E-4EC6-96C7-666D0BC2A423}" srcOrd="2" destOrd="0" parTransId="{965FDBD6-C2BF-4A3E-9416-DD46905E2AC1}" sibTransId="{B61BDF49-52FB-424D-8375-2FC351CDD982}"/>
    <dgm:cxn modelId="{0ABC5E37-2F4D-4200-BABC-403A3048E4B8}" type="presOf" srcId="{F1BF9800-F6DE-4998-91A7-69CD65ACE64F}" destId="{82DBBB7B-8B90-4FF6-951C-D71D5FA8B777}" srcOrd="1" destOrd="0" presId="urn:microsoft.com/office/officeart/2005/8/layout/vList4#4"/>
    <dgm:cxn modelId="{773A429C-9BC5-4AD7-B804-B15DDF83F93E}" type="presParOf" srcId="{DEA97CB3-2DEE-471B-B374-4E96364ED2BC}" destId="{45A447F9-FA93-4222-B8CA-6F931629A8A9}" srcOrd="0" destOrd="0" presId="urn:microsoft.com/office/officeart/2005/8/layout/vList4#4"/>
    <dgm:cxn modelId="{463E118D-BD41-42C2-84C9-057CF8C195ED}" type="presParOf" srcId="{45A447F9-FA93-4222-B8CA-6F931629A8A9}" destId="{3A6BA42A-5D9B-4EA6-AAD0-DD0E2990C47A}" srcOrd="0" destOrd="0" presId="urn:microsoft.com/office/officeart/2005/8/layout/vList4#4"/>
    <dgm:cxn modelId="{FC0F8A3B-6C32-4425-B5C2-9BE1BCE8D08D}" type="presParOf" srcId="{45A447F9-FA93-4222-B8CA-6F931629A8A9}" destId="{E07A0733-6897-414A-B6A2-CFE1A0EA9258}" srcOrd="1" destOrd="0" presId="urn:microsoft.com/office/officeart/2005/8/layout/vList4#4"/>
    <dgm:cxn modelId="{CF5BAECD-1CD4-45FE-833F-33E52B3F3AD9}" type="presParOf" srcId="{45A447F9-FA93-4222-B8CA-6F931629A8A9}" destId="{82DBBB7B-8B90-4FF6-951C-D71D5FA8B777}" srcOrd="2" destOrd="0" presId="urn:microsoft.com/office/officeart/2005/8/layout/vList4#4"/>
    <dgm:cxn modelId="{86ADB776-1654-43DC-9005-D89F52BD791C}" type="presParOf" srcId="{DEA97CB3-2DEE-471B-B374-4E96364ED2BC}" destId="{85B9A013-06D4-42A2-B6CE-202EDF996098}" srcOrd="1" destOrd="0" presId="urn:microsoft.com/office/officeart/2005/8/layout/vList4#4"/>
    <dgm:cxn modelId="{E34B635C-0D8D-4B1D-AAC1-1BF2F7196151}" type="presParOf" srcId="{DEA97CB3-2DEE-471B-B374-4E96364ED2BC}" destId="{DA4535EB-FBD3-48DF-9B68-77936950E4E2}" srcOrd="2" destOrd="0" presId="urn:microsoft.com/office/officeart/2005/8/layout/vList4#4"/>
    <dgm:cxn modelId="{5C526ABA-5A31-4EC2-8ED0-6D4A74988933}" type="presParOf" srcId="{DA4535EB-FBD3-48DF-9B68-77936950E4E2}" destId="{FE32A829-AD77-413A-A639-681E624FB816}" srcOrd="0" destOrd="0" presId="urn:microsoft.com/office/officeart/2005/8/layout/vList4#4"/>
    <dgm:cxn modelId="{6A053C69-55B8-40DF-8B00-7A3CF476E641}" type="presParOf" srcId="{DA4535EB-FBD3-48DF-9B68-77936950E4E2}" destId="{23628085-8AC9-4409-B351-EC545A9925CC}" srcOrd="1" destOrd="0" presId="urn:microsoft.com/office/officeart/2005/8/layout/vList4#4"/>
    <dgm:cxn modelId="{273A7384-F9E6-48A1-A236-121D0EFA5185}" type="presParOf" srcId="{DA4535EB-FBD3-48DF-9B68-77936950E4E2}" destId="{08DBC512-DF3B-43C7-9ABC-C9423F2CD851}" srcOrd="2" destOrd="0" presId="urn:microsoft.com/office/officeart/2005/8/layout/vList4#4"/>
    <dgm:cxn modelId="{EDFF7455-704B-4251-A149-A4E76A92103A}" type="presParOf" srcId="{DEA97CB3-2DEE-471B-B374-4E96364ED2BC}" destId="{AAA9F28A-AB78-4143-9C53-6FC550F952E3}" srcOrd="3" destOrd="0" presId="urn:microsoft.com/office/officeart/2005/8/layout/vList4#4"/>
    <dgm:cxn modelId="{780369A6-12C1-40E3-8A94-478FE5A24CC9}" type="presParOf" srcId="{DEA97CB3-2DEE-471B-B374-4E96364ED2BC}" destId="{582F9947-6F1D-45FE-9BE7-59AD10B6735A}" srcOrd="4" destOrd="0" presId="urn:microsoft.com/office/officeart/2005/8/layout/vList4#4"/>
    <dgm:cxn modelId="{EE7FB976-7EE0-46F0-B483-70FCE178E11F}" type="presParOf" srcId="{582F9947-6F1D-45FE-9BE7-59AD10B6735A}" destId="{6437E3E5-15FD-415C-BB8D-182D8FE433FB}" srcOrd="0" destOrd="0" presId="urn:microsoft.com/office/officeart/2005/8/layout/vList4#4"/>
    <dgm:cxn modelId="{CD75A68E-4393-4EDE-8107-EFF58F64409A}" type="presParOf" srcId="{582F9947-6F1D-45FE-9BE7-59AD10B6735A}" destId="{73851B48-5737-4900-B67B-3AEDEC1AC88E}" srcOrd="1" destOrd="0" presId="urn:microsoft.com/office/officeart/2005/8/layout/vList4#4"/>
    <dgm:cxn modelId="{615CA133-7916-4F6A-A6EF-E2883F9A4CD3}" type="presParOf" srcId="{582F9947-6F1D-45FE-9BE7-59AD10B6735A}" destId="{4929BAA1-143C-4287-A645-FD8C95D88119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D89E2D-5BD1-46BA-B386-7AF2CF7F86E4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AD9133D-3E86-4CA7-A438-9D8591FE9DB0}">
      <dgm:prSet phldrT="[Текст]" custT="1"/>
      <dgm:spPr>
        <a:solidFill>
          <a:srgbClr val="006AB3"/>
        </a:solidFill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 smtClean="0">
              <a:solidFill>
                <a:schemeClr val="bg1"/>
              </a:solidFill>
            </a:rPr>
            <a:t>Продолжительность ГВЭ</a:t>
          </a:r>
          <a:endParaRPr lang="ru-RU" sz="1600" b="1" dirty="0">
            <a:solidFill>
              <a:schemeClr val="bg1"/>
            </a:solidFill>
          </a:endParaRPr>
        </a:p>
      </dgm:t>
    </dgm:pt>
    <dgm:pt modelId="{A8208983-1E70-4562-B906-6F6C2607038A}" type="parTrans" cxnId="{424A7E8A-21E2-497F-9A2A-11723DCBD019}">
      <dgm:prSet/>
      <dgm:spPr/>
      <dgm:t>
        <a:bodyPr/>
        <a:lstStyle/>
        <a:p>
          <a:endParaRPr lang="ru-RU"/>
        </a:p>
      </dgm:t>
    </dgm:pt>
    <dgm:pt modelId="{17BF0E82-7FF7-4594-8EF8-1F6C79F277CF}" type="sibTrans" cxnId="{424A7E8A-21E2-497F-9A2A-11723DCBD019}">
      <dgm:prSet/>
      <dgm:spPr/>
      <dgm:t>
        <a:bodyPr/>
        <a:lstStyle/>
        <a:p>
          <a:endParaRPr lang="ru-RU"/>
        </a:p>
      </dgm:t>
    </dgm:pt>
    <dgm:pt modelId="{9345BA08-2473-4BCF-BF0E-38F9F0979FAB}">
      <dgm:prSet custT="1"/>
      <dgm:spPr>
        <a:solidFill>
          <a:srgbClr val="006AB3"/>
        </a:solidFill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 smtClean="0">
              <a:solidFill>
                <a:schemeClr val="bg1"/>
              </a:solidFill>
            </a:rPr>
            <a:t>Средства обучения и воспитания, использующиеся при проведении ГВЭ </a:t>
          </a:r>
          <a:endParaRPr lang="ru-RU" sz="1600" b="1" dirty="0">
            <a:solidFill>
              <a:schemeClr val="bg1"/>
            </a:solidFill>
          </a:endParaRPr>
        </a:p>
      </dgm:t>
    </dgm:pt>
    <dgm:pt modelId="{37694719-4F55-4C7C-A9BF-D487A9859A28}" type="parTrans" cxnId="{DAFFE686-F779-430C-8DF4-0A149CCB3C80}">
      <dgm:prSet/>
      <dgm:spPr/>
      <dgm:t>
        <a:bodyPr/>
        <a:lstStyle/>
        <a:p>
          <a:endParaRPr lang="ru-RU"/>
        </a:p>
      </dgm:t>
    </dgm:pt>
    <dgm:pt modelId="{3DA7CC8E-3851-4725-B7BD-11AD29454399}" type="sibTrans" cxnId="{DAFFE686-F779-430C-8DF4-0A149CCB3C80}">
      <dgm:prSet/>
      <dgm:spPr/>
      <dgm:t>
        <a:bodyPr/>
        <a:lstStyle/>
        <a:p>
          <a:endParaRPr lang="ru-RU"/>
        </a:p>
      </dgm:t>
    </dgm:pt>
    <dgm:pt modelId="{072532D1-9D07-428F-A43E-C482364EB5D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математике и русскому языку </a:t>
          </a:r>
          <a:b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</a:b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3 часа 55 минут;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</dgm:t>
    </dgm:pt>
    <dgm:pt modelId="{13DAE92F-80DD-4C09-9EE6-8EC616F57272}" type="parTrans" cxnId="{300C3088-B1BC-4912-AECB-F8BEF85A458C}">
      <dgm:prSet/>
      <dgm:spPr/>
      <dgm:t>
        <a:bodyPr/>
        <a:lstStyle/>
        <a:p>
          <a:endParaRPr lang="ru-RU"/>
        </a:p>
      </dgm:t>
    </dgm:pt>
    <dgm:pt modelId="{69BEDF2D-BCA2-4858-84F6-74DDD3EB11ED}" type="sibTrans" cxnId="{300C3088-B1BC-4912-AECB-F8BEF85A458C}">
      <dgm:prSet/>
      <dgm:spPr/>
      <dgm:t>
        <a:bodyPr/>
        <a:lstStyle/>
        <a:p>
          <a:endParaRPr lang="ru-RU"/>
        </a:p>
      </dgm:t>
    </dgm:pt>
    <dgm:pt modelId="{922A94E2-5504-488C-8830-35BE6D9D0BBE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70C0"/>
              </a:solidFill>
              <a:latin typeface="+mn-lt"/>
              <a:ea typeface="+mn-ea"/>
              <a:cs typeface="Arial" charset="0"/>
            </a:rPr>
            <a:t>по русскому языку - орфографические и толковые словари;</a:t>
          </a:r>
          <a:endParaRPr lang="ru-RU" sz="1400" b="0" kern="1200" dirty="0">
            <a:solidFill>
              <a:srgbClr val="0070C0"/>
            </a:solidFill>
            <a:latin typeface="+mn-lt"/>
            <a:ea typeface="+mn-ea"/>
            <a:cs typeface="Arial" charset="0"/>
          </a:endParaRPr>
        </a:p>
      </dgm:t>
    </dgm:pt>
    <dgm:pt modelId="{63886B51-9F16-41A2-922C-774B5BB229D5}" type="parTrans" cxnId="{226CB1B5-799E-4189-8CA4-CDD94993DA75}">
      <dgm:prSet/>
      <dgm:spPr/>
      <dgm:t>
        <a:bodyPr/>
        <a:lstStyle/>
        <a:p>
          <a:endParaRPr lang="ru-RU"/>
        </a:p>
      </dgm:t>
    </dgm:pt>
    <dgm:pt modelId="{2FCDEFFC-18B0-4F55-B836-7874254DA9B9}" type="sibTrans" cxnId="{226CB1B5-799E-4189-8CA4-CDD94993DA75}">
      <dgm:prSet/>
      <dgm:spPr/>
      <dgm:t>
        <a:bodyPr/>
        <a:lstStyle/>
        <a:p>
          <a:endParaRPr lang="ru-RU"/>
        </a:p>
      </dgm:t>
    </dgm:pt>
    <dgm:pt modelId="{336E2866-2214-46A7-856E-8FDEF7E45AD0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1400" b="0" kern="1200" dirty="0" smtClean="0">
              <a:solidFill>
                <a:srgbClr val="0070C0"/>
              </a:solidFill>
              <a:latin typeface="+mn-lt"/>
              <a:ea typeface="+mn-ea"/>
              <a:cs typeface="Arial" charset="0"/>
            </a:rPr>
            <a:t>по математике – линейка;</a:t>
          </a:r>
        </a:p>
      </dgm:t>
    </dgm:pt>
    <dgm:pt modelId="{6E6B59B2-4566-4454-8F98-A765B7EFC691}" type="parTrans" cxnId="{15237322-C17E-48CF-A600-BAE9B8E5BE06}">
      <dgm:prSet/>
      <dgm:spPr/>
      <dgm:t>
        <a:bodyPr/>
        <a:lstStyle/>
        <a:p>
          <a:endParaRPr lang="ru-RU"/>
        </a:p>
      </dgm:t>
    </dgm:pt>
    <dgm:pt modelId="{E3C96B8D-1CD4-46EC-AD26-B4BBD9C79E67}" type="sibTrans" cxnId="{15237322-C17E-48CF-A600-BAE9B8E5BE06}">
      <dgm:prSet/>
      <dgm:spPr/>
      <dgm:t>
        <a:bodyPr/>
        <a:lstStyle/>
        <a:p>
          <a:endParaRPr lang="ru-RU"/>
        </a:p>
      </dgm:t>
    </dgm:pt>
    <dgm:pt modelId="{030FC7AB-857C-401D-85EB-E40568B21179}" type="pres">
      <dgm:prSet presAssocID="{F9D89E2D-5BD1-46BA-B386-7AF2CF7F86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022F4C-78F8-4FD4-A919-50EA98E7A4DD}" type="pres">
      <dgm:prSet presAssocID="{FAD9133D-3E86-4CA7-A438-9D8591FE9DB0}" presName="composite" presStyleCnt="0"/>
      <dgm:spPr/>
    </dgm:pt>
    <dgm:pt modelId="{F71442B3-97FD-40BB-8150-0148AB8FC40B}" type="pres">
      <dgm:prSet presAssocID="{FAD9133D-3E86-4CA7-A438-9D8591FE9DB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6A17C-1F24-422A-8EC6-9E2F87C12D73}" type="pres">
      <dgm:prSet presAssocID="{FAD9133D-3E86-4CA7-A438-9D8591FE9DB0}" presName="desTx" presStyleLbl="alignAccFollowNode1" presStyleIdx="0" presStyleCnt="2" custLinFactNeighborX="0" custLinFactNeighborY="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811B2-572C-40CB-8543-36387E7BBF5B}" type="pres">
      <dgm:prSet presAssocID="{17BF0E82-7FF7-4594-8EF8-1F6C79F277CF}" presName="space" presStyleCnt="0"/>
      <dgm:spPr/>
    </dgm:pt>
    <dgm:pt modelId="{A67637CA-EA6B-4383-A96F-EADCF63F126A}" type="pres">
      <dgm:prSet presAssocID="{9345BA08-2473-4BCF-BF0E-38F9F0979FAB}" presName="composite" presStyleCnt="0"/>
      <dgm:spPr/>
    </dgm:pt>
    <dgm:pt modelId="{12A314F1-EAA8-4AAD-A432-5412CEC9DE51}" type="pres">
      <dgm:prSet presAssocID="{9345BA08-2473-4BCF-BF0E-38F9F0979FAB}" presName="parTx" presStyleLbl="alignNode1" presStyleIdx="1" presStyleCnt="2" custLinFactNeighborY="-48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AD9E8-E279-4AD6-B937-6586EE0B50C7}" type="pres">
      <dgm:prSet presAssocID="{9345BA08-2473-4BCF-BF0E-38F9F0979FAB}" presName="desTx" presStyleLbl="alignAccFollowNode1" presStyleIdx="1" presStyleCnt="2" custLinFactNeighborX="272" custLinFactNeighborY="-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237322-C17E-48CF-A600-BAE9B8E5BE06}" srcId="{9345BA08-2473-4BCF-BF0E-38F9F0979FAB}" destId="{336E2866-2214-46A7-856E-8FDEF7E45AD0}" srcOrd="1" destOrd="0" parTransId="{6E6B59B2-4566-4454-8F98-A765B7EFC691}" sibTransId="{E3C96B8D-1CD4-46EC-AD26-B4BBD9C79E67}"/>
    <dgm:cxn modelId="{D78ABC3F-2F1D-42F1-B1B7-83EFD9E279F4}" type="presOf" srcId="{9345BA08-2473-4BCF-BF0E-38F9F0979FAB}" destId="{12A314F1-EAA8-4AAD-A432-5412CEC9DE51}" srcOrd="0" destOrd="0" presId="urn:microsoft.com/office/officeart/2005/8/layout/hList1"/>
    <dgm:cxn modelId="{DAFFE686-F779-430C-8DF4-0A149CCB3C80}" srcId="{F9D89E2D-5BD1-46BA-B386-7AF2CF7F86E4}" destId="{9345BA08-2473-4BCF-BF0E-38F9F0979FAB}" srcOrd="1" destOrd="0" parTransId="{37694719-4F55-4C7C-A9BF-D487A9859A28}" sibTransId="{3DA7CC8E-3851-4725-B7BD-11AD29454399}"/>
    <dgm:cxn modelId="{226CB1B5-799E-4189-8CA4-CDD94993DA75}" srcId="{9345BA08-2473-4BCF-BF0E-38F9F0979FAB}" destId="{922A94E2-5504-488C-8830-35BE6D9D0BBE}" srcOrd="0" destOrd="0" parTransId="{63886B51-9F16-41A2-922C-774B5BB229D5}" sibTransId="{2FCDEFFC-18B0-4F55-B836-7874254DA9B9}"/>
    <dgm:cxn modelId="{424A7E8A-21E2-497F-9A2A-11723DCBD019}" srcId="{F9D89E2D-5BD1-46BA-B386-7AF2CF7F86E4}" destId="{FAD9133D-3E86-4CA7-A438-9D8591FE9DB0}" srcOrd="0" destOrd="0" parTransId="{A8208983-1E70-4562-B906-6F6C2607038A}" sibTransId="{17BF0E82-7FF7-4594-8EF8-1F6C79F277CF}"/>
    <dgm:cxn modelId="{21C4EE34-DE82-46D9-8E60-5EC8744D9E53}" type="presOf" srcId="{336E2866-2214-46A7-856E-8FDEF7E45AD0}" destId="{DFBAD9E8-E279-4AD6-B937-6586EE0B50C7}" srcOrd="0" destOrd="1" presId="urn:microsoft.com/office/officeart/2005/8/layout/hList1"/>
    <dgm:cxn modelId="{596A44C6-D2BA-4F61-A023-D39E9DB36ADE}" type="presOf" srcId="{922A94E2-5504-488C-8830-35BE6D9D0BBE}" destId="{DFBAD9E8-E279-4AD6-B937-6586EE0B50C7}" srcOrd="0" destOrd="0" presId="urn:microsoft.com/office/officeart/2005/8/layout/hList1"/>
    <dgm:cxn modelId="{D6C38268-AE89-47D3-ABAB-8E7B0BED4223}" type="presOf" srcId="{F9D89E2D-5BD1-46BA-B386-7AF2CF7F86E4}" destId="{030FC7AB-857C-401D-85EB-E40568B21179}" srcOrd="0" destOrd="0" presId="urn:microsoft.com/office/officeart/2005/8/layout/hList1"/>
    <dgm:cxn modelId="{300C3088-B1BC-4912-AECB-F8BEF85A458C}" srcId="{FAD9133D-3E86-4CA7-A438-9D8591FE9DB0}" destId="{072532D1-9D07-428F-A43E-C482364EB5DD}" srcOrd="0" destOrd="0" parTransId="{13DAE92F-80DD-4C09-9EE6-8EC616F57272}" sibTransId="{69BEDF2D-BCA2-4858-84F6-74DDD3EB11ED}"/>
    <dgm:cxn modelId="{DB9A86D1-222E-42A0-8D9B-C2E585384109}" type="presOf" srcId="{FAD9133D-3E86-4CA7-A438-9D8591FE9DB0}" destId="{F71442B3-97FD-40BB-8150-0148AB8FC40B}" srcOrd="0" destOrd="0" presId="urn:microsoft.com/office/officeart/2005/8/layout/hList1"/>
    <dgm:cxn modelId="{14335657-DA0C-4DFF-9B77-6A495451886B}" type="presOf" srcId="{072532D1-9D07-428F-A43E-C482364EB5DD}" destId="{B286A17C-1F24-422A-8EC6-9E2F87C12D73}" srcOrd="0" destOrd="0" presId="urn:microsoft.com/office/officeart/2005/8/layout/hList1"/>
    <dgm:cxn modelId="{B3BFBA68-4C04-4979-9957-8FF4FF2D4F20}" type="presParOf" srcId="{030FC7AB-857C-401D-85EB-E40568B21179}" destId="{D0022F4C-78F8-4FD4-A919-50EA98E7A4DD}" srcOrd="0" destOrd="0" presId="urn:microsoft.com/office/officeart/2005/8/layout/hList1"/>
    <dgm:cxn modelId="{940797BE-61A0-40A8-827D-B2FF78780912}" type="presParOf" srcId="{D0022F4C-78F8-4FD4-A919-50EA98E7A4DD}" destId="{F71442B3-97FD-40BB-8150-0148AB8FC40B}" srcOrd="0" destOrd="0" presId="urn:microsoft.com/office/officeart/2005/8/layout/hList1"/>
    <dgm:cxn modelId="{9395C3D5-6BD0-40E2-9BCB-4E40F9ABC183}" type="presParOf" srcId="{D0022F4C-78F8-4FD4-A919-50EA98E7A4DD}" destId="{B286A17C-1F24-422A-8EC6-9E2F87C12D73}" srcOrd="1" destOrd="0" presId="urn:microsoft.com/office/officeart/2005/8/layout/hList1"/>
    <dgm:cxn modelId="{035239C1-9633-43E8-9211-E74BD0463986}" type="presParOf" srcId="{030FC7AB-857C-401D-85EB-E40568B21179}" destId="{35F811B2-572C-40CB-8543-36387E7BBF5B}" srcOrd="1" destOrd="0" presId="urn:microsoft.com/office/officeart/2005/8/layout/hList1"/>
    <dgm:cxn modelId="{AC8AFAE4-6959-46BD-B9D5-AB68C8525104}" type="presParOf" srcId="{030FC7AB-857C-401D-85EB-E40568B21179}" destId="{A67637CA-EA6B-4383-A96F-EADCF63F126A}" srcOrd="2" destOrd="0" presId="urn:microsoft.com/office/officeart/2005/8/layout/hList1"/>
    <dgm:cxn modelId="{5B39CFC1-BB90-45A1-AB96-4BFA8C29F5B5}" type="presParOf" srcId="{A67637CA-EA6B-4383-A96F-EADCF63F126A}" destId="{12A314F1-EAA8-4AAD-A432-5412CEC9DE51}" srcOrd="0" destOrd="0" presId="urn:microsoft.com/office/officeart/2005/8/layout/hList1"/>
    <dgm:cxn modelId="{360C6941-6BF0-4E92-B4CC-DC25EE7AE748}" type="presParOf" srcId="{A67637CA-EA6B-4383-A96F-EADCF63F126A}" destId="{DFBAD9E8-E279-4AD6-B937-6586EE0B50C7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FF0D3-CC42-482B-974E-ADB7395D279F}">
      <dsp:nvSpPr>
        <dsp:cNvPr id="0" name=""/>
        <dsp:cNvSpPr/>
      </dsp:nvSpPr>
      <dsp:spPr>
        <a:xfrm>
          <a:off x="6688833" y="2286995"/>
          <a:ext cx="91440" cy="366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433"/>
              </a:lnTo>
              <a:lnTo>
                <a:pt x="50033" y="223433"/>
              </a:lnTo>
              <a:lnTo>
                <a:pt x="50033" y="366659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5DF4F-D071-4850-B562-59DA0F037B35}">
      <dsp:nvSpPr>
        <dsp:cNvPr id="0" name=""/>
        <dsp:cNvSpPr/>
      </dsp:nvSpPr>
      <dsp:spPr>
        <a:xfrm>
          <a:off x="4087085" y="798311"/>
          <a:ext cx="2647467" cy="375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868"/>
              </a:lnTo>
              <a:lnTo>
                <a:pt x="2647467" y="231868"/>
              </a:lnTo>
              <a:lnTo>
                <a:pt x="2647467" y="37509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4288F-8A68-404E-916E-29159D72B5D1}">
      <dsp:nvSpPr>
        <dsp:cNvPr id="0" name=""/>
        <dsp:cNvSpPr/>
      </dsp:nvSpPr>
      <dsp:spPr>
        <a:xfrm>
          <a:off x="3730826" y="2196831"/>
          <a:ext cx="190196" cy="467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896"/>
              </a:lnTo>
              <a:lnTo>
                <a:pt x="190196" y="323896"/>
              </a:lnTo>
              <a:lnTo>
                <a:pt x="190196" y="46712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8F8EC-8862-443E-B2C8-97B19EAF89C2}">
      <dsp:nvSpPr>
        <dsp:cNvPr id="0" name=""/>
        <dsp:cNvSpPr/>
      </dsp:nvSpPr>
      <dsp:spPr>
        <a:xfrm>
          <a:off x="3730826" y="798311"/>
          <a:ext cx="356259" cy="364825"/>
        </a:xfrm>
        <a:custGeom>
          <a:avLst/>
          <a:gdLst/>
          <a:ahLst/>
          <a:cxnLst/>
          <a:rect l="0" t="0" r="0" b="0"/>
          <a:pathLst>
            <a:path>
              <a:moveTo>
                <a:pt x="356259" y="0"/>
              </a:moveTo>
              <a:lnTo>
                <a:pt x="356259" y="221599"/>
              </a:lnTo>
              <a:lnTo>
                <a:pt x="0" y="221599"/>
              </a:lnTo>
              <a:lnTo>
                <a:pt x="0" y="36482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4BD4F-8D15-40A4-B7E0-A9703B49F237}">
      <dsp:nvSpPr>
        <dsp:cNvPr id="0" name=""/>
        <dsp:cNvSpPr/>
      </dsp:nvSpPr>
      <dsp:spPr>
        <a:xfrm>
          <a:off x="1020021" y="2213197"/>
          <a:ext cx="173819" cy="445464"/>
        </a:xfrm>
        <a:custGeom>
          <a:avLst/>
          <a:gdLst/>
          <a:ahLst/>
          <a:cxnLst/>
          <a:rect l="0" t="0" r="0" b="0"/>
          <a:pathLst>
            <a:path>
              <a:moveTo>
                <a:pt x="173819" y="0"/>
              </a:moveTo>
              <a:lnTo>
                <a:pt x="173819" y="302238"/>
              </a:lnTo>
              <a:lnTo>
                <a:pt x="0" y="302238"/>
              </a:lnTo>
              <a:lnTo>
                <a:pt x="0" y="44546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4C2A7-DEC7-403E-9E33-2858FB70F805}">
      <dsp:nvSpPr>
        <dsp:cNvPr id="0" name=""/>
        <dsp:cNvSpPr/>
      </dsp:nvSpPr>
      <dsp:spPr>
        <a:xfrm>
          <a:off x="1193840" y="798311"/>
          <a:ext cx="2893245" cy="381191"/>
        </a:xfrm>
        <a:custGeom>
          <a:avLst/>
          <a:gdLst/>
          <a:ahLst/>
          <a:cxnLst/>
          <a:rect l="0" t="0" r="0" b="0"/>
          <a:pathLst>
            <a:path>
              <a:moveTo>
                <a:pt x="2893245" y="0"/>
              </a:moveTo>
              <a:lnTo>
                <a:pt x="2893245" y="237965"/>
              </a:lnTo>
              <a:lnTo>
                <a:pt x="0" y="237965"/>
              </a:lnTo>
              <a:lnTo>
                <a:pt x="0" y="38119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D5D46-CAE2-4BFE-8F68-8E1ABD895B99}">
      <dsp:nvSpPr>
        <dsp:cNvPr id="0" name=""/>
        <dsp:cNvSpPr/>
      </dsp:nvSpPr>
      <dsp:spPr>
        <a:xfrm>
          <a:off x="1422847" y="-163195"/>
          <a:ext cx="5328477" cy="961506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CD15D-DEEC-4EAB-BF07-8A537D2195FD}">
      <dsp:nvSpPr>
        <dsp:cNvPr id="0" name=""/>
        <dsp:cNvSpPr/>
      </dsp:nvSpPr>
      <dsp:spPr>
        <a:xfrm>
          <a:off x="1594631" y="0"/>
          <a:ext cx="5328477" cy="961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6AB3"/>
              </a:solidFill>
            </a:rPr>
            <a:t>Государственная итоговая аттестация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6AB3"/>
              </a:solidFill>
            </a:rPr>
            <a:t>по образовательным программам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6AB3"/>
              </a:solidFill>
            </a:rPr>
            <a:t>среднего общего образования</a:t>
          </a:r>
          <a:endParaRPr lang="ru-RU" sz="1600" b="1" kern="1200" dirty="0">
            <a:solidFill>
              <a:srgbClr val="006AB3"/>
            </a:solidFill>
          </a:endParaRPr>
        </a:p>
      </dsp:txBody>
      <dsp:txXfrm>
        <a:off x="1622793" y="28162"/>
        <a:ext cx="5272153" cy="905182"/>
      </dsp:txXfrm>
    </dsp:sp>
    <dsp:sp modelId="{30A84A87-9AD4-42B3-9E24-82597DAD142E}">
      <dsp:nvSpPr>
        <dsp:cNvPr id="0" name=""/>
        <dsp:cNvSpPr/>
      </dsp:nvSpPr>
      <dsp:spPr>
        <a:xfrm>
          <a:off x="111147" y="1179502"/>
          <a:ext cx="2165385" cy="103369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A7081-F890-4BEC-936E-ED7FF8B7B1C4}">
      <dsp:nvSpPr>
        <dsp:cNvPr id="0" name=""/>
        <dsp:cNvSpPr/>
      </dsp:nvSpPr>
      <dsp:spPr>
        <a:xfrm>
          <a:off x="282932" y="1342698"/>
          <a:ext cx="2165385" cy="1033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6AB3"/>
              </a:solidFill>
            </a:rPr>
            <a:t>Единый государственный экзамен</a:t>
          </a:r>
          <a:endParaRPr lang="ru-RU" sz="1400" b="1" kern="1200" dirty="0">
            <a:solidFill>
              <a:srgbClr val="006AB3"/>
            </a:solidFill>
          </a:endParaRPr>
        </a:p>
      </dsp:txBody>
      <dsp:txXfrm>
        <a:off x="313208" y="1372974"/>
        <a:ext cx="2104833" cy="973142"/>
      </dsp:txXfrm>
    </dsp:sp>
    <dsp:sp modelId="{3A1EBF96-4937-4F3F-BF47-865CE24E4A79}">
      <dsp:nvSpPr>
        <dsp:cNvPr id="0" name=""/>
        <dsp:cNvSpPr/>
      </dsp:nvSpPr>
      <dsp:spPr>
        <a:xfrm>
          <a:off x="-171784" y="2658661"/>
          <a:ext cx="2383612" cy="1163825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EF364-7B78-4DD3-AD0B-488280EF8C2C}">
      <dsp:nvSpPr>
        <dsp:cNvPr id="0" name=""/>
        <dsp:cNvSpPr/>
      </dsp:nvSpPr>
      <dsp:spPr>
        <a:xfrm>
          <a:off x="0" y="2821857"/>
          <a:ext cx="2383612" cy="1163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6AB3"/>
              </a:solidFill>
            </a:rPr>
            <a:t>проводится с использованием контрольных измерительных материалов, представляющих собой комплексы заданий стандартизированной формы </a:t>
          </a:r>
          <a:endParaRPr lang="ru-RU" sz="1200" kern="1200" dirty="0">
            <a:solidFill>
              <a:srgbClr val="006AB3"/>
            </a:solidFill>
          </a:endParaRPr>
        </a:p>
      </dsp:txBody>
      <dsp:txXfrm>
        <a:off x="34087" y="2855944"/>
        <a:ext cx="2315438" cy="1095651"/>
      </dsp:txXfrm>
    </dsp:sp>
    <dsp:sp modelId="{D4F7BB4F-204E-46C4-9041-7015BE59A9EF}">
      <dsp:nvSpPr>
        <dsp:cNvPr id="0" name=""/>
        <dsp:cNvSpPr/>
      </dsp:nvSpPr>
      <dsp:spPr>
        <a:xfrm>
          <a:off x="2648133" y="1163136"/>
          <a:ext cx="2165385" cy="103369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B67FA-9FC6-4B57-AABE-BA080F4274C5}">
      <dsp:nvSpPr>
        <dsp:cNvPr id="0" name=""/>
        <dsp:cNvSpPr/>
      </dsp:nvSpPr>
      <dsp:spPr>
        <a:xfrm>
          <a:off x="2819918" y="1326332"/>
          <a:ext cx="2165385" cy="1033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6AB3"/>
              </a:solidFill>
            </a:rPr>
            <a:t>Государственный выпускной экзамен</a:t>
          </a:r>
          <a:endParaRPr lang="ru-RU" sz="1400" b="1" kern="1200" dirty="0">
            <a:solidFill>
              <a:srgbClr val="006AB3"/>
            </a:solidFill>
          </a:endParaRPr>
        </a:p>
      </dsp:txBody>
      <dsp:txXfrm>
        <a:off x="2850194" y="1356608"/>
        <a:ext cx="2104833" cy="973142"/>
      </dsp:txXfrm>
    </dsp:sp>
    <dsp:sp modelId="{90CFF955-F0F7-4CEF-AEF1-61E5AF0C9446}">
      <dsp:nvSpPr>
        <dsp:cNvPr id="0" name=""/>
        <dsp:cNvSpPr/>
      </dsp:nvSpPr>
      <dsp:spPr>
        <a:xfrm>
          <a:off x="2729216" y="2663953"/>
          <a:ext cx="2383612" cy="1163825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50B0F-AD70-4947-8F2C-24B0930EEDC1}">
      <dsp:nvSpPr>
        <dsp:cNvPr id="0" name=""/>
        <dsp:cNvSpPr/>
      </dsp:nvSpPr>
      <dsp:spPr>
        <a:xfrm>
          <a:off x="2901001" y="2827149"/>
          <a:ext cx="2383612" cy="1163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6AB3"/>
              </a:solidFill>
            </a:rPr>
            <a:t>проводится с использованием КИМ</a:t>
          </a:r>
          <a:endParaRPr lang="ru-RU" sz="1200" kern="1200" dirty="0">
            <a:solidFill>
              <a:srgbClr val="006AB3"/>
            </a:solidFill>
          </a:endParaRPr>
        </a:p>
      </dsp:txBody>
      <dsp:txXfrm>
        <a:off x="2935088" y="2861236"/>
        <a:ext cx="2315438" cy="1095651"/>
      </dsp:txXfrm>
    </dsp:sp>
    <dsp:sp modelId="{A8A17EF7-CECB-42BA-A369-294FEF71E4EF}">
      <dsp:nvSpPr>
        <dsp:cNvPr id="0" name=""/>
        <dsp:cNvSpPr/>
      </dsp:nvSpPr>
      <dsp:spPr>
        <a:xfrm>
          <a:off x="5513982" y="1173405"/>
          <a:ext cx="2441141" cy="1113589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98C9B-95C9-425B-9283-C463F159F177}">
      <dsp:nvSpPr>
        <dsp:cNvPr id="0" name=""/>
        <dsp:cNvSpPr/>
      </dsp:nvSpPr>
      <dsp:spPr>
        <a:xfrm>
          <a:off x="5685767" y="1336601"/>
          <a:ext cx="2441141" cy="1113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6AB3"/>
              </a:solidFill>
            </a:rPr>
            <a:t>Иная форма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6AB3"/>
              </a:solidFill>
            </a:rPr>
            <a:t>(родной язык и литература)</a:t>
          </a:r>
          <a:endParaRPr lang="ru-RU" sz="1400" b="1" kern="1200" dirty="0">
            <a:solidFill>
              <a:srgbClr val="006AB3"/>
            </a:solidFill>
          </a:endParaRPr>
        </a:p>
      </dsp:txBody>
      <dsp:txXfrm>
        <a:off x="5718383" y="1369217"/>
        <a:ext cx="2375909" cy="1048357"/>
      </dsp:txXfrm>
    </dsp:sp>
    <dsp:sp modelId="{670206B3-9DB7-4687-9DC5-B868B7B9B42C}">
      <dsp:nvSpPr>
        <dsp:cNvPr id="0" name=""/>
        <dsp:cNvSpPr/>
      </dsp:nvSpPr>
      <dsp:spPr>
        <a:xfrm>
          <a:off x="5439176" y="2653655"/>
          <a:ext cx="2599381" cy="114741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EF8C4-B02E-449C-A16B-568896297A0C}">
      <dsp:nvSpPr>
        <dsp:cNvPr id="0" name=""/>
        <dsp:cNvSpPr/>
      </dsp:nvSpPr>
      <dsp:spPr>
        <a:xfrm>
          <a:off x="5610961" y="2816850"/>
          <a:ext cx="2599381" cy="1147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6AB3"/>
              </a:solidFill>
            </a:rPr>
            <a:t>проводится в форме, определяемой ОИВ, для участников, изучавших родной язык и родную литературу</a:t>
          </a:r>
          <a:endParaRPr lang="ru-RU" sz="1200" b="1" kern="1200" dirty="0">
            <a:solidFill>
              <a:srgbClr val="006AB3"/>
            </a:solidFill>
          </a:endParaRPr>
        </a:p>
      </dsp:txBody>
      <dsp:txXfrm>
        <a:off x="5644568" y="2850457"/>
        <a:ext cx="2532167" cy="1080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9EFF7-122B-4710-8ED3-E11EDED3C09A}">
      <dsp:nvSpPr>
        <dsp:cNvPr id="0" name=""/>
        <dsp:cNvSpPr/>
      </dsp:nvSpPr>
      <dsp:spPr>
        <a:xfrm>
          <a:off x="2553" y="43895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6AB3"/>
              </a:solidFill>
            </a:rPr>
            <a:t>Рособрнадзор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2553" y="438953"/>
        <a:ext cx="2025657" cy="1215394"/>
      </dsp:txXfrm>
    </dsp:sp>
    <dsp:sp modelId="{84DDC149-8DED-4303-BD8E-2AE6C1AA1DDA}">
      <dsp:nvSpPr>
        <dsp:cNvPr id="0" name=""/>
        <dsp:cNvSpPr/>
      </dsp:nvSpPr>
      <dsp:spPr>
        <a:xfrm>
          <a:off x="2196908" y="43895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ОИВ, учредители, МИД России и загранучреждения  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2196908" y="438953"/>
        <a:ext cx="2025657" cy="1215394"/>
      </dsp:txXfrm>
    </dsp:sp>
    <dsp:sp modelId="{CEA4B05A-54C0-4800-80D5-331F55C5313A}">
      <dsp:nvSpPr>
        <dsp:cNvPr id="0" name=""/>
        <dsp:cNvSpPr/>
      </dsp:nvSpPr>
      <dsp:spPr>
        <a:xfrm>
          <a:off x="4429162" y="43895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РЦОИ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4429162" y="438953"/>
        <a:ext cx="2025657" cy="1215394"/>
      </dsp:txXfrm>
    </dsp:sp>
    <dsp:sp modelId="{9D4772FD-71DD-4F00-9331-B5D590532825}">
      <dsp:nvSpPr>
        <dsp:cNvPr id="0" name=""/>
        <dsp:cNvSpPr/>
      </dsp:nvSpPr>
      <dsp:spPr>
        <a:xfrm>
          <a:off x="6687224" y="43895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ГЭК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6687224" y="438953"/>
        <a:ext cx="2025657" cy="1215394"/>
      </dsp:txXfrm>
    </dsp:sp>
    <dsp:sp modelId="{EE2D1B78-F87E-4A93-8EF9-41C63496978E}">
      <dsp:nvSpPr>
        <dsp:cNvPr id="0" name=""/>
        <dsp:cNvSpPr/>
      </dsp:nvSpPr>
      <dsp:spPr>
        <a:xfrm>
          <a:off x="2553" y="185691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Руководители и организаторы ППЭ 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2553" y="1856913"/>
        <a:ext cx="2025657" cy="1215394"/>
      </dsp:txXfrm>
    </dsp:sp>
    <dsp:sp modelId="{B24402D0-057F-49DA-9D37-2E7BDCA2F7A4}">
      <dsp:nvSpPr>
        <dsp:cNvPr id="0" name=""/>
        <dsp:cNvSpPr/>
      </dsp:nvSpPr>
      <dsp:spPr>
        <a:xfrm>
          <a:off x="1" y="3286144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Председатель предметной комиссии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1" y="3286144"/>
        <a:ext cx="2025657" cy="1215394"/>
      </dsp:txXfrm>
    </dsp:sp>
    <dsp:sp modelId="{BEC16A55-9C96-41ED-BC04-4848FC12A966}">
      <dsp:nvSpPr>
        <dsp:cNvPr id="0" name=""/>
        <dsp:cNvSpPr/>
      </dsp:nvSpPr>
      <dsp:spPr>
        <a:xfrm>
          <a:off x="2196908" y="3286144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Члены предметных комиссий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2196908" y="3286144"/>
        <a:ext cx="2025657" cy="1215394"/>
      </dsp:txXfrm>
    </dsp:sp>
    <dsp:sp modelId="{B4623AB6-FB47-4912-BA2E-33682C0A0C44}">
      <dsp:nvSpPr>
        <dsp:cNvPr id="0" name=""/>
        <dsp:cNvSpPr/>
      </dsp:nvSpPr>
      <dsp:spPr>
        <a:xfrm>
          <a:off x="6689778" y="3286144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Члены апелляционной комиссии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6689778" y="3286144"/>
        <a:ext cx="2025657" cy="1215394"/>
      </dsp:txXfrm>
    </dsp:sp>
    <dsp:sp modelId="{049396ED-E2F7-4CB2-9C4E-5E841B193AF0}">
      <dsp:nvSpPr>
        <dsp:cNvPr id="0" name=""/>
        <dsp:cNvSpPr/>
      </dsp:nvSpPr>
      <dsp:spPr>
        <a:xfrm>
          <a:off x="4429162" y="328615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Председатель апелляционной   комиссии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4429162" y="3286153"/>
        <a:ext cx="2025657" cy="1215394"/>
      </dsp:txXfrm>
    </dsp:sp>
    <dsp:sp modelId="{E9301748-E6D6-48C7-97EC-6D4CCD4358D7}">
      <dsp:nvSpPr>
        <dsp:cNvPr id="0" name=""/>
        <dsp:cNvSpPr/>
      </dsp:nvSpPr>
      <dsp:spPr>
        <a:xfrm>
          <a:off x="4429162" y="185738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</a:rPr>
            <a:t>Ассистенты, экзаменаторы-собеседники</a:t>
          </a:r>
          <a:endParaRPr lang="ru-RU" sz="1800" b="1" kern="1200" dirty="0">
            <a:solidFill>
              <a:srgbClr val="0070C0"/>
            </a:solidFill>
          </a:endParaRPr>
        </a:p>
      </dsp:txBody>
      <dsp:txXfrm>
        <a:off x="4429162" y="1857383"/>
        <a:ext cx="2025657" cy="1215394"/>
      </dsp:txXfrm>
    </dsp:sp>
    <dsp:sp modelId="{4A3528B1-7EAF-471B-8B6D-A0D8C7C8BEC8}">
      <dsp:nvSpPr>
        <dsp:cNvPr id="0" name=""/>
        <dsp:cNvSpPr/>
      </dsp:nvSpPr>
      <dsp:spPr>
        <a:xfrm>
          <a:off x="6689778" y="185738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Общественные наблюдатели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6689778" y="1857383"/>
        <a:ext cx="2025657" cy="1215394"/>
      </dsp:txXfrm>
    </dsp:sp>
    <dsp:sp modelId="{46D1CB85-C065-4981-9345-DF7968C89974}">
      <dsp:nvSpPr>
        <dsp:cNvPr id="0" name=""/>
        <dsp:cNvSpPr/>
      </dsp:nvSpPr>
      <dsp:spPr>
        <a:xfrm>
          <a:off x="2196908" y="185738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Технические специалисты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2196908" y="1857383"/>
        <a:ext cx="2025657" cy="1215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26F73-D061-4DF7-93C4-322E67AF71B7}">
      <dsp:nvSpPr>
        <dsp:cNvPr id="0" name=""/>
        <dsp:cNvSpPr/>
      </dsp:nvSpPr>
      <dsp:spPr>
        <a:xfrm>
          <a:off x="0" y="0"/>
          <a:ext cx="8713917" cy="636976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  <a:latin typeface="+mn-lt"/>
            </a:rPr>
            <a:t>сейфом или металлическим шкафом, телефонной связью и видеонаблюдением</a:t>
          </a:r>
          <a:endParaRPr lang="ru-RU" sz="1100" kern="1200" dirty="0">
            <a:solidFill>
              <a:schemeClr val="bg1"/>
            </a:solidFill>
            <a:latin typeface="+mn-lt"/>
          </a:endParaRPr>
        </a:p>
      </dsp:txBody>
      <dsp:txXfrm>
        <a:off x="1862809" y="0"/>
        <a:ext cx="6851107" cy="636976"/>
      </dsp:txXfrm>
    </dsp:sp>
    <dsp:sp modelId="{44D6F92C-57D3-45A5-B918-8DD27DA2B369}">
      <dsp:nvSpPr>
        <dsp:cNvPr id="0" name=""/>
        <dsp:cNvSpPr/>
      </dsp:nvSpPr>
      <dsp:spPr>
        <a:xfrm>
          <a:off x="449629" y="70294"/>
          <a:ext cx="827595" cy="5097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ABB7E-2652-4BD7-98ED-6FDFBE6D5919}">
      <dsp:nvSpPr>
        <dsp:cNvPr id="0" name=""/>
        <dsp:cNvSpPr/>
      </dsp:nvSpPr>
      <dsp:spPr>
        <a:xfrm>
          <a:off x="0" y="671388"/>
          <a:ext cx="8713394" cy="3236664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  <a:latin typeface="+mn-lt"/>
            </a:rPr>
            <a:t>специальным программно-аппаратным комплексом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FF0000"/>
              </a:solidFill>
              <a:latin typeface="+mn-lt"/>
            </a:rPr>
            <a:t>личный кабинет ППЭ </a:t>
          </a:r>
          <a:r>
            <a:rPr lang="ru-RU" sz="1100" kern="1200" dirty="0" smtClean="0">
              <a:solidFill>
                <a:schemeClr val="bg1"/>
              </a:solidFill>
              <a:latin typeface="+mn-lt"/>
            </a:rPr>
            <a:t>для: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  <a:latin typeface="+mn-lt"/>
            </a:rPr>
            <a:t>- получения интернет-пакетов, 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  <a:latin typeface="+mn-lt"/>
            </a:rPr>
            <a:t>- выставления статусов подготовки и проведения экзамена,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  <a:latin typeface="+mn-lt"/>
            </a:rPr>
            <a:t>- авторизации членов ГЭК,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  <a:latin typeface="+mn-lt"/>
            </a:rPr>
            <a:t>- передачи электронных актов технической готовности и журналов работы станции,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  <a:latin typeface="+mn-lt"/>
            </a:rPr>
            <a:t>- получения ключей доступа к ЭМ и ключей для печати ДБО №2,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  <a:latin typeface="+mn-lt"/>
            </a:rPr>
            <a:t>- передачи пакетов с электронными образами бланков и форм ППЭ, пакетов с </a:t>
          </a:r>
          <a:r>
            <a:rPr lang="ru-RU" sz="1100" kern="1200" dirty="0" err="1" smtClean="0">
              <a:solidFill>
                <a:schemeClr val="bg1"/>
              </a:solidFill>
              <a:latin typeface="+mn-lt"/>
            </a:rPr>
            <a:t>аудиоответами</a:t>
          </a:r>
          <a:r>
            <a:rPr lang="ru-RU" sz="1100" kern="1200" dirty="0" smtClean="0">
              <a:solidFill>
                <a:schemeClr val="bg1"/>
              </a:solidFill>
              <a:latin typeface="+mn-lt"/>
            </a:rPr>
            <a:t> участников устного экзамена. 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FF0000"/>
              </a:solidFill>
              <a:latin typeface="+mn-lt"/>
            </a:rPr>
            <a:t>Станция Штаба </a:t>
          </a:r>
          <a:r>
            <a:rPr lang="ru-RU" sz="1100" kern="1200" dirty="0" smtClean="0">
              <a:solidFill>
                <a:schemeClr val="bg1"/>
              </a:solidFill>
              <a:latin typeface="+mn-lt"/>
            </a:rPr>
            <a:t>для: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  <a:latin typeface="+mn-lt"/>
            </a:rPr>
            <a:t>- печати ДБО № 2, 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  <a:latin typeface="+mn-lt"/>
            </a:rPr>
            <a:t>- формирования пароля доступа к КИМ в случае отсутствия доступа в сеть «Интернет» в день проведения экзамена, а также функции взаимодействия с сервером РЦОИ до их включения в личный кабинет ППЭ;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  <a:latin typeface="+mn-lt"/>
            </a:rPr>
            <a:t>- сканирования форм, заполняемых в Штабе ППЭ, 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  <a:latin typeface="+mn-lt"/>
            </a:rPr>
            <a:t>- сканирования бланков ЕГЭ участников экзамена в случае невозможности их сканирования в аудитории.</a:t>
          </a:r>
        </a:p>
      </dsp:txBody>
      <dsp:txXfrm>
        <a:off x="1862697" y="671388"/>
        <a:ext cx="6850696" cy="3236664"/>
      </dsp:txXfrm>
    </dsp:sp>
    <dsp:sp modelId="{5FA14DD7-EB23-4787-A604-3B18D441550E}">
      <dsp:nvSpPr>
        <dsp:cNvPr id="0" name=""/>
        <dsp:cNvSpPr/>
      </dsp:nvSpPr>
      <dsp:spPr>
        <a:xfrm>
          <a:off x="257060" y="1783247"/>
          <a:ext cx="1183105" cy="11674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/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8C608-D94D-4DAD-BBCE-3BA9DFE4D721}">
      <dsp:nvSpPr>
        <dsp:cNvPr id="0" name=""/>
        <dsp:cNvSpPr/>
      </dsp:nvSpPr>
      <dsp:spPr>
        <a:xfrm>
          <a:off x="0" y="4030838"/>
          <a:ext cx="8713917" cy="66367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  <a:latin typeface="+mn-lt"/>
            </a:rPr>
            <a:t>специальным программным обеспечением </a:t>
          </a:r>
          <a:r>
            <a:rPr lang="en-US" sz="1100" kern="1200" dirty="0" smtClean="0">
              <a:solidFill>
                <a:schemeClr val="bg1"/>
              </a:solidFill>
              <a:latin typeface="+mn-lt"/>
            </a:rPr>
            <a:t>CCTV-</a:t>
          </a:r>
          <a:r>
            <a:rPr lang="ru-RU" sz="1100" kern="1200" dirty="0" smtClean="0">
              <a:solidFill>
                <a:schemeClr val="bg1"/>
              </a:solidFill>
              <a:latin typeface="+mn-lt"/>
            </a:rPr>
            <a:t>приложением (</a:t>
          </a:r>
          <a:r>
            <a:rPr lang="en-US" sz="1100" kern="1200" dirty="0" smtClean="0">
              <a:solidFill>
                <a:schemeClr val="bg1"/>
              </a:solidFill>
              <a:latin typeface="+mn-lt"/>
            </a:rPr>
            <a:t>CCTV-</a:t>
          </a:r>
          <a:r>
            <a:rPr lang="ru-RU" sz="1100" kern="1200" dirty="0" smtClean="0">
              <a:solidFill>
                <a:schemeClr val="bg1"/>
              </a:solidFill>
              <a:latin typeface="+mn-lt"/>
            </a:rPr>
            <a:t>клиент) для осуществления видеонаблюдения в аудиториях и получения оперативной информации о нарушениях</a:t>
          </a:r>
          <a:endParaRPr lang="ru-RU" sz="1100" kern="1200" dirty="0">
            <a:solidFill>
              <a:schemeClr val="bg1"/>
            </a:solidFill>
            <a:latin typeface="+mn-lt"/>
          </a:endParaRPr>
        </a:p>
      </dsp:txBody>
      <dsp:txXfrm>
        <a:off x="1862809" y="4030838"/>
        <a:ext cx="6851107" cy="663670"/>
      </dsp:txXfrm>
    </dsp:sp>
    <dsp:sp modelId="{7E5818EA-AD79-4785-A27B-90DB34E38B80}">
      <dsp:nvSpPr>
        <dsp:cNvPr id="0" name=""/>
        <dsp:cNvSpPr/>
      </dsp:nvSpPr>
      <dsp:spPr>
        <a:xfrm>
          <a:off x="360041" y="4102839"/>
          <a:ext cx="865117" cy="5185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020B6-CD0F-4185-BD5D-AE5938F75D82}">
      <dsp:nvSpPr>
        <dsp:cNvPr id="0" name=""/>
        <dsp:cNvSpPr/>
      </dsp:nvSpPr>
      <dsp:spPr>
        <a:xfrm>
          <a:off x="0" y="4822925"/>
          <a:ext cx="8713917" cy="535987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  <a:latin typeface="+mn-lt"/>
            </a:rPr>
            <a:t>столом для приема и упаковки ЭМ (в зоне видимости камер)</a:t>
          </a:r>
          <a:endParaRPr lang="ru-RU" sz="1100" kern="1200" dirty="0">
            <a:solidFill>
              <a:schemeClr val="bg1"/>
            </a:solidFill>
            <a:latin typeface="+mn-lt"/>
          </a:endParaRPr>
        </a:p>
      </dsp:txBody>
      <dsp:txXfrm>
        <a:off x="1862809" y="4822925"/>
        <a:ext cx="6851107" cy="535987"/>
      </dsp:txXfrm>
    </dsp:sp>
    <dsp:sp modelId="{5D31617A-BD60-4EC8-9F64-75C5F4DA80A6}">
      <dsp:nvSpPr>
        <dsp:cNvPr id="0" name=""/>
        <dsp:cNvSpPr/>
      </dsp:nvSpPr>
      <dsp:spPr>
        <a:xfrm>
          <a:off x="454640" y="4822925"/>
          <a:ext cx="625484" cy="5077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A4040-D519-4842-8F11-DF1FEAAB7828}">
      <dsp:nvSpPr>
        <dsp:cNvPr id="0" name=""/>
        <dsp:cNvSpPr/>
      </dsp:nvSpPr>
      <dsp:spPr>
        <a:xfrm>
          <a:off x="0" y="5470992"/>
          <a:ext cx="8713917" cy="49258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</a:rPr>
            <a:t>Выделяется место для личных вещей руководителя ППЭ, членов ГЭК, руководителя ОО, </a:t>
          </a:r>
          <a:r>
            <a:rPr lang="ru-RU" sz="1100" kern="1200" dirty="0" smtClean="0">
              <a:solidFill>
                <a:srgbClr val="FF0000"/>
              </a:solidFill>
            </a:rPr>
            <a:t>технического специалиста, общественных наблюдателей</a:t>
          </a:r>
          <a:endParaRPr lang="ru-RU" sz="1100" kern="1200" dirty="0">
            <a:solidFill>
              <a:srgbClr val="FF0000"/>
            </a:solidFill>
          </a:endParaRPr>
        </a:p>
      </dsp:txBody>
      <dsp:txXfrm>
        <a:off x="1862809" y="5470992"/>
        <a:ext cx="6851107" cy="492585"/>
      </dsp:txXfrm>
    </dsp:sp>
    <dsp:sp modelId="{66260650-E7D7-4A9D-8A05-BA4CD8F45948}">
      <dsp:nvSpPr>
        <dsp:cNvPr id="0" name=""/>
        <dsp:cNvSpPr/>
      </dsp:nvSpPr>
      <dsp:spPr>
        <a:xfrm>
          <a:off x="432045" y="5470997"/>
          <a:ext cx="861475" cy="4135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9207F-75AB-4C45-A8FA-1A0367592CDA}">
      <dsp:nvSpPr>
        <dsp:cNvPr id="0" name=""/>
        <dsp:cNvSpPr/>
      </dsp:nvSpPr>
      <dsp:spPr>
        <a:xfrm>
          <a:off x="612" y="0"/>
          <a:ext cx="8747501" cy="817180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оборудованы средствами видеонаблюдения, позволяющими осуществлять видеозапись и трансляцию проведения экзаменов в сети «Интернет»</a:t>
          </a:r>
          <a:endParaRPr lang="ru-RU" sz="1200" kern="1200" dirty="0"/>
        </a:p>
      </dsp:txBody>
      <dsp:txXfrm>
        <a:off x="1831825" y="0"/>
        <a:ext cx="6916288" cy="817180"/>
      </dsp:txXfrm>
    </dsp:sp>
    <dsp:sp modelId="{B1E0497F-D5F8-41D0-AB96-6F55A08A2552}">
      <dsp:nvSpPr>
        <dsp:cNvPr id="0" name=""/>
        <dsp:cNvSpPr/>
      </dsp:nvSpPr>
      <dsp:spPr>
        <a:xfrm>
          <a:off x="203902" y="185143"/>
          <a:ext cx="622778" cy="6541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43BFC-2AE5-4DED-8492-E0253D222757}">
      <dsp:nvSpPr>
        <dsp:cNvPr id="0" name=""/>
        <dsp:cNvSpPr/>
      </dsp:nvSpPr>
      <dsp:spPr>
        <a:xfrm>
          <a:off x="0" y="2655461"/>
          <a:ext cx="8748114" cy="546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подготовлены функционирующие часы, находящиеся в поле зрения участников экзаменов</a:t>
          </a:r>
          <a:endParaRPr lang="ru-RU" sz="1200" kern="1200" dirty="0"/>
        </a:p>
      </dsp:txBody>
      <dsp:txXfrm>
        <a:off x="1831340" y="2655461"/>
        <a:ext cx="6916773" cy="546980"/>
      </dsp:txXfrm>
    </dsp:sp>
    <dsp:sp modelId="{FFC7A8E2-B0C1-4D32-8FDE-57925C89CF43}">
      <dsp:nvSpPr>
        <dsp:cNvPr id="0" name=""/>
        <dsp:cNvSpPr/>
      </dsp:nvSpPr>
      <dsp:spPr>
        <a:xfrm>
          <a:off x="264737" y="2748998"/>
          <a:ext cx="499219" cy="3784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53775-C907-47EA-ABBF-6A6CBE2606A3}">
      <dsp:nvSpPr>
        <dsp:cNvPr id="0" name=""/>
        <dsp:cNvSpPr/>
      </dsp:nvSpPr>
      <dsp:spPr>
        <a:xfrm>
          <a:off x="0" y="858554"/>
          <a:ext cx="8748114" cy="1372986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оборудованы специальным программно-аппаратным комплексом </a:t>
          </a:r>
          <a:r>
            <a:rPr lang="ru-RU" sz="1200" kern="1200" dirty="0" smtClean="0">
              <a:solidFill>
                <a:srgbClr val="FF0000"/>
              </a:solidFill>
            </a:rPr>
            <a:t>Станция организаторов </a:t>
          </a:r>
          <a:r>
            <a:rPr lang="ru-RU" sz="1200" kern="1200" dirty="0" smtClean="0"/>
            <a:t>(в зоне видимости камер видеонаблюдения) для: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Расшифровки и печати ЭМ, полученных в электронном виде,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сканирования и зашифровки бланков ЕГЭ участников экзаменов и форм ППЭ, сканируемых в аудитории.</a:t>
          </a:r>
        </a:p>
      </dsp:txBody>
      <dsp:txXfrm>
        <a:off x="1831340" y="858554"/>
        <a:ext cx="6916773" cy="1372986"/>
      </dsp:txXfrm>
    </dsp:sp>
    <dsp:sp modelId="{92739853-1DC4-414B-AD04-E6D608B75F36}">
      <dsp:nvSpPr>
        <dsp:cNvPr id="0" name=""/>
        <dsp:cNvSpPr/>
      </dsp:nvSpPr>
      <dsp:spPr>
        <a:xfrm>
          <a:off x="124032" y="1118770"/>
          <a:ext cx="606331" cy="6927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5F0E0-6460-49CC-ABBC-FF4CB5EAB6FF}">
      <dsp:nvSpPr>
        <dsp:cNvPr id="0" name=""/>
        <dsp:cNvSpPr/>
      </dsp:nvSpPr>
      <dsp:spPr>
        <a:xfrm>
          <a:off x="0" y="4993883"/>
          <a:ext cx="8747501" cy="817180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подготовлены листы бумаги для черновиков со штампом образовательной организации, на базе которой  организован ППЭ</a:t>
          </a:r>
        </a:p>
      </dsp:txBody>
      <dsp:txXfrm>
        <a:off x="1831212" y="4993883"/>
        <a:ext cx="6916288" cy="817180"/>
      </dsp:txXfrm>
    </dsp:sp>
    <dsp:sp modelId="{1884D9A9-4386-47A8-9463-178C3A20A81D}">
      <dsp:nvSpPr>
        <dsp:cNvPr id="0" name=""/>
        <dsp:cNvSpPr/>
      </dsp:nvSpPr>
      <dsp:spPr>
        <a:xfrm>
          <a:off x="266032" y="5108351"/>
          <a:ext cx="794276" cy="5097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EF228-95C0-4AAE-8238-1ED265E8F9AC}">
      <dsp:nvSpPr>
        <dsp:cNvPr id="0" name=""/>
        <dsp:cNvSpPr/>
      </dsp:nvSpPr>
      <dsp:spPr>
        <a:xfrm>
          <a:off x="0" y="3180320"/>
          <a:ext cx="8747501" cy="52682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подготовлены рабочие места для участников экзамена (стол и стул), обозначенные номером</a:t>
          </a:r>
          <a:endParaRPr lang="ru-RU" sz="1200" kern="1200" dirty="0"/>
        </a:p>
      </dsp:txBody>
      <dsp:txXfrm>
        <a:off x="1831212" y="3180320"/>
        <a:ext cx="6916288" cy="526828"/>
      </dsp:txXfrm>
    </dsp:sp>
    <dsp:sp modelId="{236C1D38-AD8E-4FA1-9694-BA6A3D7224E3}">
      <dsp:nvSpPr>
        <dsp:cNvPr id="0" name=""/>
        <dsp:cNvSpPr/>
      </dsp:nvSpPr>
      <dsp:spPr>
        <a:xfrm>
          <a:off x="257450" y="3298960"/>
          <a:ext cx="680638" cy="3653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/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44ED4-2302-4139-A8B5-BB157BE7AC49}">
      <dsp:nvSpPr>
        <dsp:cNvPr id="0" name=""/>
        <dsp:cNvSpPr/>
      </dsp:nvSpPr>
      <dsp:spPr>
        <a:xfrm>
          <a:off x="0" y="4302359"/>
          <a:ext cx="8748114" cy="678873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подготовлен стол, находящийся в зоне видимости камер видеонаблюдения, </a:t>
          </a:r>
          <a:br>
            <a:rPr lang="ru-RU" sz="1200" kern="1200" dirty="0" smtClean="0"/>
          </a:br>
          <a:r>
            <a:rPr lang="ru-RU" sz="1200" kern="1200" dirty="0" smtClean="0"/>
            <a:t>для осуществления раскладки ЭМ в процессе их печати в начале экзамена и раскладки и последующего сканирования и упаковки ЭМ, собранных организаторами  у участников экзамена</a:t>
          </a:r>
          <a:endParaRPr lang="ru-RU" sz="1200" kern="1200" dirty="0"/>
        </a:p>
      </dsp:txBody>
      <dsp:txXfrm>
        <a:off x="1831340" y="4302359"/>
        <a:ext cx="6916773" cy="678873"/>
      </dsp:txXfrm>
    </dsp:sp>
    <dsp:sp modelId="{551C956B-DEF5-4301-9689-8DFE82E574C0}">
      <dsp:nvSpPr>
        <dsp:cNvPr id="0" name=""/>
        <dsp:cNvSpPr/>
      </dsp:nvSpPr>
      <dsp:spPr>
        <a:xfrm>
          <a:off x="8669468" y="5629198"/>
          <a:ext cx="78645" cy="18186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7489D-B48D-4D57-9E14-7A8ACACB73A0}">
      <dsp:nvSpPr>
        <dsp:cNvPr id="0" name=""/>
        <dsp:cNvSpPr/>
      </dsp:nvSpPr>
      <dsp:spPr>
        <a:xfrm>
          <a:off x="0" y="2066650"/>
          <a:ext cx="8747501" cy="559580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закрыты стенды, плакаты и иные материалы со справочно-познавательной информацией</a:t>
          </a:r>
          <a:endParaRPr lang="ru-RU" sz="1200" b="1" kern="1200" dirty="0"/>
        </a:p>
      </dsp:txBody>
      <dsp:txXfrm>
        <a:off x="1831212" y="2066650"/>
        <a:ext cx="6916288" cy="559580"/>
      </dsp:txXfrm>
    </dsp:sp>
    <dsp:sp modelId="{02FA07D9-53FF-48E0-8E94-1803860131D9}">
      <dsp:nvSpPr>
        <dsp:cNvPr id="0" name=""/>
        <dsp:cNvSpPr/>
      </dsp:nvSpPr>
      <dsp:spPr>
        <a:xfrm>
          <a:off x="144022" y="2181259"/>
          <a:ext cx="721719" cy="3606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/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BA42A-5D9B-4EA6-AAD0-DD0E2990C47A}">
      <dsp:nvSpPr>
        <dsp:cNvPr id="0" name=""/>
        <dsp:cNvSpPr/>
      </dsp:nvSpPr>
      <dsp:spPr>
        <a:xfrm>
          <a:off x="0" y="0"/>
          <a:ext cx="8195338" cy="1437441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u="sng" kern="1200" dirty="0" smtClean="0"/>
            <a:t>Печать в аудитории</a:t>
          </a:r>
          <a:r>
            <a:rPr lang="ru-RU" sz="1600" kern="1200" dirty="0" smtClean="0"/>
            <a:t>: Бланки участников ГИА: </a:t>
          </a:r>
          <a:br>
            <a:rPr lang="ru-RU" sz="1600" kern="1200" dirty="0" smtClean="0"/>
          </a:br>
          <a:r>
            <a:rPr lang="ru-RU" sz="1600" kern="1200" dirty="0" smtClean="0"/>
            <a:t>	Бланк регистрации;</a:t>
          </a:r>
          <a:br>
            <a:rPr lang="ru-RU" sz="1600" kern="1200" dirty="0" smtClean="0"/>
          </a:br>
          <a:r>
            <a:rPr lang="ru-RU" sz="1600" kern="1200" dirty="0" smtClean="0"/>
            <a:t>	Бланк ответов №1;</a:t>
          </a:r>
          <a:br>
            <a:rPr lang="ru-RU" sz="1600" kern="1200" dirty="0" smtClean="0"/>
          </a:br>
          <a:r>
            <a:rPr lang="ru-RU" sz="1600" kern="1200" dirty="0" smtClean="0"/>
            <a:t>	Бланк ответов №2 лист1;</a:t>
          </a:r>
        </a:p>
        <a:p>
          <a:pPr marL="85725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 	Бланк ответов №2 лист2; контрольный лист</a:t>
          </a:r>
          <a:br>
            <a:rPr lang="ru-RU" sz="1600" kern="1200" dirty="0" smtClean="0"/>
          </a:br>
          <a:r>
            <a:rPr lang="ru-RU" sz="1600" u="sng" kern="1200" dirty="0" smtClean="0"/>
            <a:t>Печать в штабе</a:t>
          </a:r>
          <a:r>
            <a:rPr lang="ru-RU" sz="1600" kern="1200" dirty="0" smtClean="0"/>
            <a:t>: Дополнительные бланки ответов №2</a:t>
          </a:r>
          <a:endParaRPr lang="ru-RU" sz="1600" kern="1200" dirty="0" smtClean="0">
            <a:solidFill>
              <a:srgbClr val="FF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0000"/>
              </a:solidFill>
            </a:rPr>
            <a:t>   	</a:t>
          </a:r>
          <a:endParaRPr lang="ru-RU" sz="1200" kern="1200" dirty="0"/>
        </a:p>
      </dsp:txBody>
      <dsp:txXfrm>
        <a:off x="1774680" y="0"/>
        <a:ext cx="6420657" cy="1437441"/>
      </dsp:txXfrm>
    </dsp:sp>
    <dsp:sp modelId="{E07A0733-6897-414A-B6A2-CFE1A0EA9258}">
      <dsp:nvSpPr>
        <dsp:cNvPr id="0" name=""/>
        <dsp:cNvSpPr/>
      </dsp:nvSpPr>
      <dsp:spPr>
        <a:xfrm>
          <a:off x="135612" y="283197"/>
          <a:ext cx="1639067" cy="87104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2A829-AD77-413A-A639-681E624FB816}">
      <dsp:nvSpPr>
        <dsp:cNvPr id="0" name=""/>
        <dsp:cNvSpPr/>
      </dsp:nvSpPr>
      <dsp:spPr>
        <a:xfrm>
          <a:off x="0" y="1573054"/>
          <a:ext cx="8195338" cy="1871823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446088" lvl="0" indent="-446088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r>
            <a:rPr lang="ru-RU" sz="1800" u="sng" kern="1200" dirty="0" smtClean="0"/>
            <a:t>Сканирование в штабе</a:t>
          </a:r>
          <a:r>
            <a:rPr lang="ru-RU" sz="1800" kern="1200" dirty="0" smtClean="0"/>
            <a:t>: </a:t>
          </a:r>
        </a:p>
        <a:p>
          <a:pPr marL="446088" lvl="0" indent="-446088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-штабные формы, </a:t>
          </a:r>
        </a:p>
        <a:p>
          <a:pPr marL="446088" lvl="0" indent="-446088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-</a:t>
          </a:r>
          <a:r>
            <a:rPr lang="ru-RU" sz="2000" kern="1200" dirty="0" smtClean="0">
              <a:solidFill>
                <a:schemeClr val="bg1"/>
              </a:solidFill>
            </a:rPr>
            <a:t>бланки регистрации </a:t>
          </a:r>
          <a:r>
            <a:rPr lang="ru-RU" sz="2000" kern="1200" dirty="0" err="1" smtClean="0">
              <a:solidFill>
                <a:schemeClr val="bg1"/>
              </a:solidFill>
            </a:rPr>
            <a:t>Ин.яз</a:t>
          </a:r>
          <a:r>
            <a:rPr lang="ru-RU" sz="2000" kern="1200" dirty="0" smtClean="0">
              <a:solidFill>
                <a:schemeClr val="bg1"/>
              </a:solidFill>
            </a:rPr>
            <a:t> (устный)и аудиторные формы,</a:t>
          </a:r>
        </a:p>
        <a:p>
          <a:pPr marL="446088" lvl="0" indent="-446088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-</a:t>
          </a:r>
          <a:r>
            <a:rPr lang="ru-RU" sz="2000" kern="1200" dirty="0" err="1" smtClean="0">
              <a:solidFill>
                <a:schemeClr val="bg1"/>
              </a:solidFill>
            </a:rPr>
            <a:t>пересканирование</a:t>
          </a:r>
          <a:r>
            <a:rPr lang="ru-RU" sz="2000" kern="1200" dirty="0" smtClean="0">
              <a:solidFill>
                <a:schemeClr val="bg1"/>
              </a:solidFill>
            </a:rPr>
            <a:t> бланков участников при запросе РЦОИ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774680" y="1573054"/>
        <a:ext cx="6420657" cy="1871823"/>
      </dsp:txXfrm>
    </dsp:sp>
    <dsp:sp modelId="{23628085-8AC9-4409-B351-EC545A9925CC}">
      <dsp:nvSpPr>
        <dsp:cNvPr id="0" name=""/>
        <dsp:cNvSpPr/>
      </dsp:nvSpPr>
      <dsp:spPr>
        <a:xfrm>
          <a:off x="274646" y="2204385"/>
          <a:ext cx="1360999" cy="60916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7E3E5-15FD-415C-BB8D-182D8FE433FB}">
      <dsp:nvSpPr>
        <dsp:cNvPr id="0" name=""/>
        <dsp:cNvSpPr/>
      </dsp:nvSpPr>
      <dsp:spPr>
        <a:xfrm>
          <a:off x="0" y="3580491"/>
          <a:ext cx="8195338" cy="135612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8572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Сканирование в аудитории (</a:t>
          </a:r>
          <a:r>
            <a:rPr lang="ru-RU" sz="2000" kern="1200" dirty="0" smtClean="0">
              <a:solidFill>
                <a:srgbClr val="FF0000"/>
              </a:solidFill>
            </a:rPr>
            <a:t>аудиторные формы и бланки</a:t>
          </a:r>
          <a:r>
            <a:rPr lang="ru-RU" sz="2000" kern="1200" dirty="0" smtClean="0"/>
            <a:t>) производится организатором в аудитории!!!</a:t>
          </a:r>
        </a:p>
        <a:p>
          <a:pPr marL="8572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</dsp:txBody>
      <dsp:txXfrm>
        <a:off x="1774680" y="3580491"/>
        <a:ext cx="6420657" cy="1356128"/>
      </dsp:txXfrm>
    </dsp:sp>
    <dsp:sp modelId="{73851B48-5737-4900-B67B-3AEDEC1AC88E}">
      <dsp:nvSpPr>
        <dsp:cNvPr id="0" name=""/>
        <dsp:cNvSpPr/>
      </dsp:nvSpPr>
      <dsp:spPr>
        <a:xfrm>
          <a:off x="101389" y="3719478"/>
          <a:ext cx="1707515" cy="10781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442B3-97FD-40BB-8150-0148AB8FC40B}">
      <dsp:nvSpPr>
        <dsp:cNvPr id="0" name=""/>
        <dsp:cNvSpPr/>
      </dsp:nvSpPr>
      <dsp:spPr>
        <a:xfrm>
          <a:off x="41" y="2524"/>
          <a:ext cx="3964274" cy="1585709"/>
        </a:xfrm>
        <a:prstGeom prst="rect">
          <a:avLst/>
        </a:prstGeom>
        <a:solidFill>
          <a:srgbClr val="006AB3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1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Продолжительность ГВЭ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41" y="2524"/>
        <a:ext cx="3964274" cy="1585709"/>
      </dsp:txXfrm>
    </dsp:sp>
    <dsp:sp modelId="{B286A17C-1F24-422A-8EC6-9E2F87C12D73}">
      <dsp:nvSpPr>
        <dsp:cNvPr id="0" name=""/>
        <dsp:cNvSpPr/>
      </dsp:nvSpPr>
      <dsp:spPr>
        <a:xfrm>
          <a:off x="41" y="1590757"/>
          <a:ext cx="3964274" cy="276696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по математике и русскому языку </a:t>
          </a:r>
          <a:b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</a:br>
          <a:r>
            <a:rPr lang="ru-RU" sz="1400" b="0" kern="1200" dirty="0" smtClean="0">
              <a:solidFill>
                <a:srgbClr val="006AB3"/>
              </a:solidFill>
              <a:latin typeface="+mn-lt"/>
              <a:ea typeface="+mn-ea"/>
              <a:cs typeface="Arial" charset="0"/>
            </a:rPr>
            <a:t>3 часа 55 минут;</a:t>
          </a:r>
          <a:endParaRPr lang="ru-RU" sz="1400" b="0" kern="1200" dirty="0">
            <a:solidFill>
              <a:srgbClr val="006AB3"/>
            </a:solidFill>
            <a:latin typeface="+mn-lt"/>
            <a:ea typeface="+mn-ea"/>
            <a:cs typeface="Arial" charset="0"/>
          </a:endParaRPr>
        </a:p>
      </dsp:txBody>
      <dsp:txXfrm>
        <a:off x="41" y="1590757"/>
        <a:ext cx="3964274" cy="2766960"/>
      </dsp:txXfrm>
    </dsp:sp>
    <dsp:sp modelId="{12A314F1-EAA8-4AAD-A432-5412CEC9DE51}">
      <dsp:nvSpPr>
        <dsp:cNvPr id="0" name=""/>
        <dsp:cNvSpPr/>
      </dsp:nvSpPr>
      <dsp:spPr>
        <a:xfrm>
          <a:off x="4519314" y="0"/>
          <a:ext cx="3964274" cy="1585709"/>
        </a:xfrm>
        <a:prstGeom prst="rect">
          <a:avLst/>
        </a:prstGeom>
        <a:solidFill>
          <a:srgbClr val="006AB3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1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Средства обучения и воспитания, использующиеся при проведении ГВЭ 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4519314" y="0"/>
        <a:ext cx="3964274" cy="1585709"/>
      </dsp:txXfrm>
    </dsp:sp>
    <dsp:sp modelId="{DFBAD9E8-E279-4AD6-B937-6586EE0B50C7}">
      <dsp:nvSpPr>
        <dsp:cNvPr id="0" name=""/>
        <dsp:cNvSpPr/>
      </dsp:nvSpPr>
      <dsp:spPr>
        <a:xfrm>
          <a:off x="4519355" y="1580790"/>
          <a:ext cx="3964274" cy="276696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rgbClr val="0070C0"/>
              </a:solidFill>
              <a:latin typeface="+mn-lt"/>
              <a:ea typeface="+mn-ea"/>
              <a:cs typeface="Arial" charset="0"/>
            </a:rPr>
            <a:t>по русскому языку - орфографические и толковые словари;</a:t>
          </a:r>
          <a:endParaRPr lang="ru-RU" sz="1400" b="0" kern="1200" dirty="0">
            <a:solidFill>
              <a:srgbClr val="0070C0"/>
            </a:solidFill>
            <a:latin typeface="+mn-lt"/>
            <a:ea typeface="+mn-ea"/>
            <a:cs typeface="Arial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rgbClr val="0070C0"/>
              </a:solidFill>
              <a:latin typeface="+mn-lt"/>
              <a:ea typeface="+mn-ea"/>
              <a:cs typeface="Arial" charset="0"/>
            </a:rPr>
            <a:t>по математике – линейка;</a:t>
          </a:r>
        </a:p>
      </dsp:txBody>
      <dsp:txXfrm>
        <a:off x="4519355" y="1580790"/>
        <a:ext cx="3964274" cy="2766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38708-96D3-4F4F-9A3E-A84F5B675038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0E232-92DC-4185-8B85-47CD100DB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01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DEA9C-8483-4C68-80B9-94F2DD7E7871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726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99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gradFill flip="none" rotWithShape="1">
          <a:gsLst>
            <a:gs pos="74000">
              <a:schemeClr val="bg1">
                <a:lumMod val="85000"/>
              </a:schemeClr>
            </a:gs>
            <a:gs pos="0">
              <a:schemeClr val="accent3">
                <a:lumMod val="0"/>
                <a:lumOff val="10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8975" y="0"/>
            <a:ext cx="2105025" cy="4953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 flipV="1">
            <a:off x="0" y="6597352"/>
            <a:ext cx="9144000" cy="260648"/>
          </a:xfrm>
          <a:prstGeom prst="rect">
            <a:avLst/>
          </a:prstGeom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33114" y="6573787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КГКСУ «Центр оценки качества образования»                                                                          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coko24.ru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,2-46-00-29, 2-04-04-33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4F56E-BC05-4B0D-A622-E2EC3187AA0A}" type="datetimeFigureOut">
              <a:rPr lang="ru-RU"/>
              <a:pPr>
                <a:defRPr/>
              </a:pPr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1223F-4900-4170-BA34-0156F171F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9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37504-BD46-4D9F-840F-8132DFA4036C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conflict11@coko24.ru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bg1">
                <a:lumMod val="0"/>
                <a:lumOff val="1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4294967295"/>
          </p:nvPr>
        </p:nvSpPr>
        <p:spPr>
          <a:xfrm>
            <a:off x="611560" y="1684492"/>
            <a:ext cx="4176463" cy="20875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Нормативно-правовое обеспечение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ГИА-11 в 2025 году</a:t>
            </a:r>
          </a:p>
          <a:p>
            <a:pPr marL="0" indent="0" algn="r">
              <a:buNone/>
            </a:pPr>
            <a:endParaRPr lang="ru-RU" sz="2000" b="1" dirty="0" smtClean="0"/>
          </a:p>
          <a:p>
            <a:pPr marL="0" indent="0" algn="r">
              <a:buNone/>
            </a:pPr>
            <a:endParaRPr lang="ru-RU" sz="2000" b="1" dirty="0"/>
          </a:p>
          <a:p>
            <a:pPr marL="0" indent="0" algn="r">
              <a:buNone/>
            </a:pPr>
            <a:endParaRPr lang="ru-RU" sz="2000" b="1" dirty="0" smtClean="0"/>
          </a:p>
          <a:p>
            <a:pPr marL="0" indent="0" algn="r">
              <a:buNone/>
            </a:pPr>
            <a:endParaRPr lang="ru-RU" sz="2000" b="1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81000" y="980728"/>
            <a:ext cx="8382000" cy="5582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285" y="-46184"/>
            <a:ext cx="4032810" cy="6925079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9" name="TextBox 8"/>
          <p:cNvSpPr txBox="1"/>
          <p:nvPr/>
        </p:nvSpPr>
        <p:spPr>
          <a:xfrm>
            <a:off x="6552864" y="594928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Красноярск, 2025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5578" y="264460"/>
            <a:ext cx="4660557" cy="775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КГКСУ «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Центр оценки качества образования»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17" y="299983"/>
            <a:ext cx="775723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0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Дополнительные дни </a:t>
            </a:r>
            <a:r>
              <a:rPr lang="ru-RU" sz="2400" dirty="0" smtClean="0"/>
              <a:t>основного </a:t>
            </a:r>
            <a:r>
              <a:rPr lang="ru-RU" sz="2400" dirty="0"/>
              <a:t>периода (июль):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052736"/>
            <a:ext cx="8280920" cy="523220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3600" u="sng" dirty="0" smtClean="0">
                <a:solidFill>
                  <a:schemeClr val="bg1"/>
                </a:solidFill>
              </a:rPr>
              <a:t>Условия и особенности: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 Участники ГИА;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 Пересдать 1 раз;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 Пересдать 1 предмет;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 Предмет, сдаваемый в текущем году  либо в Х кассе;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 Вправе изменить уровень ЕГЭ по математике;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 Подать заявление в ГЕЭ не ранее 6 </a:t>
            </a:r>
            <a:r>
              <a:rPr lang="ru-RU" sz="2800" dirty="0" err="1" smtClean="0">
                <a:solidFill>
                  <a:schemeClr val="bg1"/>
                </a:solidFill>
              </a:rPr>
              <a:t>р.д</a:t>
            </a:r>
            <a:r>
              <a:rPr lang="ru-RU" sz="2800" dirty="0" smtClean="0">
                <a:solidFill>
                  <a:schemeClr val="bg1"/>
                </a:solidFill>
              </a:rPr>
              <a:t>. и не позднее 2 </a:t>
            </a:r>
            <a:r>
              <a:rPr lang="ru-RU" sz="2800" dirty="0" err="1" smtClean="0">
                <a:solidFill>
                  <a:schemeClr val="bg1"/>
                </a:solidFill>
              </a:rPr>
              <a:t>р.д</a:t>
            </a:r>
            <a:r>
              <a:rPr lang="ru-RU" sz="2800" dirty="0" smtClean="0">
                <a:solidFill>
                  <a:schemeClr val="bg1"/>
                </a:solidFill>
              </a:rPr>
              <a:t>.;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 Предыдущий результат (даже, если он был выше)  аннулируется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81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020" y="0"/>
            <a:ext cx="4118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Организация проведения ГИА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7848872" cy="4154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Добавить в перечень выбранных предметов для сдачи ЕГЭ </a:t>
            </a: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ФИЗИКУ и МАТЕМАТИКУ (профиль):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Подать заявление в ГЭК!!!</a:t>
            </a:r>
          </a:p>
          <a:p>
            <a:endParaRPr lang="ru-RU" sz="2400" dirty="0" smtClean="0"/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Без наличия уважительной причины, документально подтвержденной!!!</a:t>
            </a:r>
          </a:p>
          <a:p>
            <a:endParaRPr lang="ru-RU" sz="2400" dirty="0" smtClean="0"/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Не позднее чем за 2 недели до начала экзамена!!</a:t>
            </a: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08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6" y="682580"/>
            <a:ext cx="8913790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Формы проведения ГИА и участники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435" y="5373216"/>
            <a:ext cx="8913790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После 1 февраля можно изменить (дополнить) перечень указанных в заявлении предметов, форму и сроки участия в экзаменах при наличии уважительных причин, подтвержденных документально.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Заявление в ГЭК не </a:t>
            </a:r>
            <a:r>
              <a:rPr lang="ru-RU" sz="1400" dirty="0">
                <a:solidFill>
                  <a:srgbClr val="FF0000"/>
                </a:solidFill>
              </a:rPr>
              <a:t>позже чем за 2 недели до начала соответствующего экзамена</a:t>
            </a:r>
            <a:r>
              <a:rPr lang="ru-RU" sz="1400" dirty="0" smtClean="0">
                <a:solidFill>
                  <a:srgbClr val="FF0000"/>
                </a:solidFill>
              </a:rPr>
              <a:t>!!!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51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436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Итоговое сочинение/изложение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16683"/>
            <a:ext cx="4241544" cy="2555856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90" y="1753916"/>
            <a:ext cx="4222349" cy="233743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7504" y="559509"/>
            <a:ext cx="423815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Заявление </a:t>
            </a:r>
          </a:p>
          <a:p>
            <a:pPr algn="ctr"/>
            <a:r>
              <a:rPr lang="ru-RU" dirty="0" smtClean="0"/>
              <a:t>не позднее чем за 2 недели до начала проведения итогового сочинения/изложения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559510"/>
            <a:ext cx="3968843" cy="5909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Во время проведения итогового сочинения (изложения) </a:t>
            </a:r>
            <a:r>
              <a:rPr lang="ru-RU" sz="1400" dirty="0">
                <a:solidFill>
                  <a:srgbClr val="FF0000"/>
                </a:solidFill>
              </a:rPr>
              <a:t>на рабочем столе </a:t>
            </a:r>
            <a:r>
              <a:rPr lang="ru-RU" sz="1400" dirty="0"/>
              <a:t>участников итогового сочинения (изложения) помимо бланка регистрации и бланков записи (дополнительных бланков записи) </a:t>
            </a:r>
            <a:r>
              <a:rPr lang="ru-RU" sz="1400" dirty="0">
                <a:solidFill>
                  <a:srgbClr val="FF0000"/>
                </a:solidFill>
              </a:rPr>
              <a:t>находятся: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ручка (</a:t>
            </a:r>
            <a:r>
              <a:rPr lang="ru-RU" sz="1400" dirty="0" err="1"/>
              <a:t>гелевая</a:t>
            </a:r>
            <a:r>
              <a:rPr lang="ru-RU" sz="1400" dirty="0"/>
              <a:t> или капиллярная с чернилами черного цвета);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документ, удостоверяющий личность;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орфографический словарь для участников итогового сочинения (орфографический и толковый словари для участников итогового изложения), </a:t>
            </a:r>
            <a:r>
              <a:rPr lang="ru-RU" sz="1400" dirty="0">
                <a:solidFill>
                  <a:srgbClr val="FF0000"/>
                </a:solidFill>
              </a:rPr>
              <a:t>выданный по месту проведения </a:t>
            </a:r>
            <a:r>
              <a:rPr lang="ru-RU" sz="1400" dirty="0"/>
              <a:t>итогового сочинения (изложения);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листы бумаги для черновиков, выданные по месту проведения итогового сочинения (изложения);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лекарства </a:t>
            </a:r>
            <a:r>
              <a:rPr lang="ru-RU" sz="1400" dirty="0" smtClean="0"/>
              <a:t>и (</a:t>
            </a:r>
            <a:r>
              <a:rPr lang="ru-RU" sz="1400" dirty="0"/>
              <a:t>при необходимости</a:t>
            </a:r>
            <a:r>
              <a:rPr lang="ru-RU" sz="1400" dirty="0" smtClean="0"/>
              <a:t>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</a:rPr>
              <a:t>продукты питания для дополнительного приема пищи (перекус), бутилированная питьевая вода при условии, что упаковка указанных продуктов питания и воды, а также их потребление не будут отвлекать других участников итогового сочинения (изложения) от написания ими итогового сочинения (изложения) (при необходимости);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специальные технические средства </a:t>
            </a:r>
            <a:r>
              <a:rPr lang="ru-RU" sz="1400" dirty="0" smtClean="0"/>
              <a:t>для участников с ОВЗ (</a:t>
            </a:r>
            <a:r>
              <a:rPr lang="ru-RU" sz="1400" dirty="0"/>
              <a:t>при необходимости). </a:t>
            </a:r>
          </a:p>
        </p:txBody>
      </p:sp>
    </p:spTree>
    <p:extLst>
      <p:ext uri="{BB962C8B-B14F-4D97-AF65-F5344CB8AC3E}">
        <p14:creationId xmlns:p14="http://schemas.microsoft.com/office/powerpoint/2010/main" val="25094587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624736" cy="1143000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latin typeface="Arial" charset="0"/>
                <a:cs typeface="Arial" charset="0"/>
              </a:rPr>
              <a:t>В организации и проведении ГИА принимают участие: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2400" smtClean="0">
                <a:solidFill>
                  <a:schemeClr val="tx1"/>
                </a:solidFill>
              </a:rPr>
              <a:t/>
            </a:r>
            <a:br>
              <a:rPr lang="ru-RU" altLang="ru-RU" sz="2400" smtClean="0">
                <a:solidFill>
                  <a:schemeClr val="tx1"/>
                </a:solidFill>
              </a:rPr>
            </a:br>
            <a:endParaRPr lang="ru-RU" altLang="ru-RU" sz="240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361161"/>
              </p:ext>
            </p:extLst>
          </p:nvPr>
        </p:nvGraphicFramePr>
        <p:xfrm>
          <a:off x="142844" y="1428736"/>
          <a:ext cx="871543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90289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5303573" y="408116"/>
            <a:ext cx="3840427" cy="522108"/>
          </a:xfrm>
          <a:prstGeom prst="downArrowCallout">
            <a:avLst/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Полномочия </a:t>
            </a:r>
            <a:r>
              <a:rPr lang="ru-RU" dirty="0" err="1" smtClean="0"/>
              <a:t>Рособрнадзора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319551" y="920589"/>
            <a:ext cx="3808469" cy="5591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Установление порядка разработки, использования и хранения КИМ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Организация разработки КИМ и критериев оценивания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экзаменационных работ, обеспечение этими КИМ ГЭК, и создание комиссии по разработке КИМ по каждому учебному предмету</a:t>
            </a: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Обеспечение комплектами тем итогового сочинения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(текстами для итогового изложения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) и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разработка критериев оценивания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Определение минимального количества баллов ЕГЭ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Организация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формирования и ведения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ФИС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Установление порядка аккредитации граждан в качестве общественных наблюдателей</a:t>
            </a: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Методическое обеспечение проведения ГИА и  итогового сочинения (изложения)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Определение дополнительных сроков проведения итогового сочинения (изложения)</a:t>
            </a: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Обеспечение проведения ГИА за пределами территории Российской Федерации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Утверждение председателей и заместителей председателей ГЭК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Согласование кандидатур председателей предметных комиссий по учебным предметам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Организация централизованной проверки экзаменационных работ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300" dirty="0">
              <a:solidFill>
                <a:srgbClr val="012F4B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3734544" y="6569629"/>
            <a:ext cx="1989584" cy="3157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5" name="Дуга 4"/>
          <p:cNvSpPr/>
          <p:nvPr/>
        </p:nvSpPr>
        <p:spPr>
          <a:xfrm>
            <a:off x="-2052736" y="1484784"/>
            <a:ext cx="144016" cy="11541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9603" y="-58279"/>
            <a:ext cx="4118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Организация проведения ГИА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902840"/>
            <a:ext cx="5148064" cy="560906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Создание ГЭК предметных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и апелляционных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комиссий и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организация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их деятельности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Определение и представление в </a:t>
            </a:r>
            <a:r>
              <a:rPr lang="ru-RU" sz="1100" dirty="0" err="1" smtClean="0">
                <a:solidFill>
                  <a:schemeClr val="accent1">
                    <a:lumMod val="50000"/>
                  </a:schemeClr>
                </a:solidFill>
              </a:rPr>
              <a:t>Рособрнадзор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 на согласование кандидатур председателей ПК и АК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Утверждение персонального состава ПК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Определение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предоставление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на согласование председателю ГЭК руководителей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ППЭ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Определение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утверждение составов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организаторов ППЭ, членов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ГЭК,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технических специалистов, экзаменаторов-собеседников для проведения ГВЭ в устной форме,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ассистентов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Определение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мест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регистрации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сдачу ЕГЭ,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мест расположения ППЭ,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распределение между ними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участников экзаменов,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составов работников ППЭ (по согласованию с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председателем ГЭК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ru-RU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Организация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формирования и ведения РИС, и внесение сведений в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ФИС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Организация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информирования участников ЕГЭ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по вопросам организации и проведения экзаменов, о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сроках, местах и порядке подачи заявлений об участии в ЕГЭ, о месте и сроках проведения ЕГЭ, о порядке проведения экзаменов, о времени и месте ознакомления с результатами ЕГЭ, а также о результатах ЕГЭ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Обеспечение подготовки и отбора специалистов, привлекаемых к проведению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ГИА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Осуществление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аккредитации граждан в качестве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ОН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Обеспечивают ППЭ необходимым количество ЭМ для ЕГЭ и ГВЭ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Обеспечение информационной безопасности при хранении, использовании и передаче ЭМ, в том числе определение места хранения ЭМ, лиц, имеющих к ним доступ, принятие мер по защите КИМ от разглашения содержащейся в них информации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Обеспечение проведения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экзаменов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в ППЭ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Принимают решение об организации печати ЭМ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Принимают решение об организации сканирования ЭМ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Обеспечение ознакомления участников экзаменов с результатами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экзаменов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Принимают решение об ознакомлении участников экзаменов с образами их ЭР и результатами проверки их ЭР 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0" y="403386"/>
            <a:ext cx="3850366" cy="526837"/>
          </a:xfrm>
          <a:prstGeom prst="downArrowCallout">
            <a:avLst/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Полномочия ОИВ субъектов РФ</a:t>
            </a:r>
          </a:p>
        </p:txBody>
      </p:sp>
    </p:spTree>
    <p:extLst>
      <p:ext uri="{BB962C8B-B14F-4D97-AF65-F5344CB8AC3E}">
        <p14:creationId xmlns:p14="http://schemas.microsoft.com/office/powerpoint/2010/main" val="654789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648392" y="457233"/>
            <a:ext cx="5159036" cy="35172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ru-RU" alt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Государственная экзаменационная комиссия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139952" y="1466438"/>
            <a:ext cx="4896544" cy="5025220"/>
          </a:xfrm>
          <a:ln w="15875">
            <a:solidFill>
              <a:schemeClr val="tx2">
                <a:lumMod val="75000"/>
              </a:schemeClr>
            </a:solidFill>
          </a:ln>
        </p:spPr>
        <p:txBody>
          <a:bodyPr rtlCol="0">
            <a:no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576"/>
              </a:spcAft>
              <a:buClr>
                <a:srgbClr val="006AB3"/>
              </a:buClr>
              <a:buFont typeface="Wingdings" panose="05000000000000000000" pitchFamily="2" charset="2"/>
              <a:buChar char="§"/>
              <a:defRPr/>
            </a:pPr>
            <a:r>
              <a:rPr lang="ru-RU" sz="1200" dirty="0" smtClean="0"/>
              <a:t>обеспечивают </a:t>
            </a:r>
            <a:r>
              <a:rPr lang="ru-RU" sz="1200" dirty="0"/>
              <a:t>соблюдение установленного порядка проведения </a:t>
            </a:r>
            <a:r>
              <a:rPr lang="ru-RU" sz="1200" dirty="0" smtClean="0"/>
              <a:t>ГИА</a:t>
            </a:r>
          </a:p>
          <a:p>
            <a:pPr algn="just" eaLnBrk="1" fontAlgn="auto" hangingPunct="1">
              <a:spcBef>
                <a:spcPts val="0"/>
              </a:spcBef>
              <a:spcAft>
                <a:spcPts val="576"/>
              </a:spcAft>
              <a:buClr>
                <a:srgbClr val="006AB3"/>
              </a:buClr>
              <a:buFont typeface="Wingdings" panose="05000000000000000000" pitchFamily="2" charset="2"/>
              <a:buChar char="§"/>
              <a:defRPr/>
            </a:pPr>
            <a:r>
              <a:rPr lang="ru-RU" sz="1200" dirty="0" smtClean="0"/>
              <a:t> по </a:t>
            </a:r>
            <a:r>
              <a:rPr lang="ru-RU" sz="1200" dirty="0"/>
              <a:t>решению председателя ГЭК не позднее чем за две недели до начала экзаменов проводят проверку готовности </a:t>
            </a:r>
            <a:r>
              <a:rPr lang="ru-RU" sz="1200" dirty="0" smtClean="0"/>
              <a:t>ППЭ</a:t>
            </a:r>
          </a:p>
          <a:p>
            <a:pPr algn="just" eaLnBrk="1" fontAlgn="auto" hangingPunct="1">
              <a:spcBef>
                <a:spcPts val="0"/>
              </a:spcBef>
              <a:spcAft>
                <a:spcPts val="576"/>
              </a:spcAft>
              <a:buClr>
                <a:srgbClr val="006AB3"/>
              </a:buClr>
              <a:buFont typeface="Wingdings" panose="05000000000000000000" pitchFamily="2" charset="2"/>
              <a:buChar char="§"/>
              <a:defRPr/>
            </a:pPr>
            <a:r>
              <a:rPr lang="ru-RU" sz="1200" dirty="0" smtClean="0"/>
              <a:t>Проводят в день экзамена расшифровку при помощи ПО экзаменационных материалов полученных в зашифрованном виде по сети «Интернет», и организуют их печать на бумажные носители</a:t>
            </a:r>
          </a:p>
          <a:p>
            <a:pPr algn="just" eaLnBrk="1" fontAlgn="auto" hangingPunct="1">
              <a:spcBef>
                <a:spcPts val="0"/>
              </a:spcBef>
              <a:spcAft>
                <a:spcPts val="576"/>
              </a:spcAft>
              <a:buClr>
                <a:srgbClr val="006AB3"/>
              </a:buClr>
              <a:buFont typeface="Wingdings" panose="05000000000000000000" pitchFamily="2" charset="2"/>
              <a:buChar char="§"/>
              <a:defRPr/>
            </a:pPr>
            <a:r>
              <a:rPr lang="ru-RU" sz="1200" dirty="0" smtClean="0"/>
              <a:t>осуществляют </a:t>
            </a:r>
            <a:r>
              <a:rPr lang="ru-RU" sz="1200" dirty="0"/>
              <a:t>контроль за </a:t>
            </a:r>
            <a:r>
              <a:rPr lang="ru-RU" sz="1200" dirty="0" smtClean="0"/>
              <a:t>соблюдением Порядка в </a:t>
            </a:r>
            <a:r>
              <a:rPr lang="ru-RU" sz="1200" dirty="0"/>
              <a:t>ППЭ, РЦОИ, местах работы </a:t>
            </a:r>
            <a:r>
              <a:rPr lang="ru-RU" sz="1200" dirty="0" smtClean="0"/>
              <a:t>ПК и АК, </a:t>
            </a:r>
            <a:r>
              <a:rPr lang="ru-RU" sz="1200" dirty="0"/>
              <a:t>а также в местах хранения </a:t>
            </a:r>
            <a:r>
              <a:rPr lang="ru-RU" sz="1200" dirty="0" smtClean="0"/>
              <a:t>ЭМ, видеозаписей экзаменов</a:t>
            </a:r>
            <a:endParaRPr lang="ru-RU" sz="1200" dirty="0"/>
          </a:p>
          <a:p>
            <a:pPr algn="just">
              <a:spcBef>
                <a:spcPts val="0"/>
              </a:spcBef>
              <a:spcAft>
                <a:spcPts val="576"/>
              </a:spcAft>
              <a:buClr>
                <a:srgbClr val="006AB3"/>
              </a:buClr>
              <a:buFont typeface="Wingdings" panose="05000000000000000000" pitchFamily="2" charset="2"/>
              <a:buChar char="§"/>
              <a:defRPr/>
            </a:pPr>
            <a:r>
              <a:rPr lang="ru-RU" sz="1200" dirty="0"/>
              <a:t>осуществляют взаимодействие с лицами, присутствующими в ППЭ, РЦОИ, в местах работы </a:t>
            </a:r>
            <a:r>
              <a:rPr lang="ru-RU" sz="1200" dirty="0" smtClean="0"/>
              <a:t>ПК и АК</a:t>
            </a:r>
            <a:r>
              <a:rPr lang="ru-RU" sz="1200" dirty="0"/>
              <a:t>, в местах хранения ЭМ, видеозаписей </a:t>
            </a:r>
            <a:r>
              <a:rPr lang="ru-RU" sz="1200" dirty="0" smtClean="0"/>
              <a:t>экзаменов по </a:t>
            </a:r>
            <a:r>
              <a:rPr lang="ru-RU" sz="1200" dirty="0"/>
              <a:t>обеспечению соблюдения требований Порядка;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576"/>
              </a:spcAft>
              <a:buClr>
                <a:srgbClr val="006AB3"/>
              </a:buClr>
              <a:buFont typeface="Wingdings" panose="05000000000000000000" pitchFamily="2" charset="2"/>
              <a:buChar char="§"/>
              <a:defRPr/>
            </a:pPr>
            <a:r>
              <a:rPr lang="ru-RU" sz="1200" dirty="0"/>
              <a:t>в случае выявления нарушений Порядка принимают решение об удалении с экзамена участников экзамена, а также иных лиц, находящихся в </a:t>
            </a:r>
            <a:r>
              <a:rPr lang="ru-RU" sz="1200" dirty="0" smtClean="0"/>
              <a:t>ППЭ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576"/>
              </a:spcAft>
              <a:buClr>
                <a:srgbClr val="006AB3"/>
              </a:buClr>
              <a:buFont typeface="Wingdings" panose="05000000000000000000" pitchFamily="2" charset="2"/>
              <a:buChar char="§"/>
              <a:defRPr/>
            </a:pPr>
            <a:r>
              <a:rPr lang="ru-RU" sz="1200" dirty="0" smtClean="0"/>
              <a:t>по </a:t>
            </a:r>
            <a:r>
              <a:rPr lang="ru-RU" sz="1200" dirty="0"/>
              <a:t>согласованию с председателем ГЭК принимают решение об остановке экзамена в ППЭ или отдельных аудиториях </a:t>
            </a:r>
            <a:r>
              <a:rPr lang="ru-RU" sz="1200" dirty="0" smtClean="0"/>
              <a:t>ППЭ</a:t>
            </a:r>
            <a:endParaRPr lang="ru-RU" sz="1200" dirty="0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84190" y="874277"/>
            <a:ext cx="2627784" cy="526837"/>
          </a:xfrm>
          <a:prstGeom prst="downArrowCallout">
            <a:avLst/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Председатель ГЭК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868144" y="927124"/>
            <a:ext cx="2627784" cy="526837"/>
          </a:xfrm>
          <a:prstGeom prst="downArrowCallout">
            <a:avLst/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Члены ГЭК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603" y="-58279"/>
            <a:ext cx="4118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Организация проведения ГИА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1192" y="1466438"/>
            <a:ext cx="3986751" cy="5478423"/>
          </a:xfrm>
          <a:prstGeom prst="rect">
            <a:avLst/>
          </a:prstGeom>
          <a:noFill/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Согласует персональный состав руководителей ППЭ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Согласует места </a:t>
            </a:r>
            <a:r>
              <a:rPr lang="ru-RU" sz="1400" dirty="0"/>
              <a:t>регистрации на сдачу ЕГЭ, мест расположения ППЭ, распределение между ними участников экзаменов, составов работников ППЭ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Принимает решение о </a:t>
            </a:r>
            <a:r>
              <a:rPr lang="ru-RU" sz="1400" dirty="0"/>
              <a:t>н</a:t>
            </a:r>
            <a:r>
              <a:rPr lang="ru-RU" sz="1400" dirty="0" smtClean="0"/>
              <a:t>аправлении членов ГЭК в ППЭ, РЦОИ, ПК, АК, места хранения ЭМ, видеозаписей экзаменов для осуществления контроля соблюдения Порядка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После каждого экзамена рассматривает информацию о нарушениях , организует проведение проверок, принимает решение об отстранении лиц от работ, связанных с проведением экзаменов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Рассматривает результаты проведения экзамена и принимает решение об утверждении, изменении и /или аннулировании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Принимает решение о допуске участников экзаменов к сдаче экзаменов, а так же о повторном допуске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099817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538" y="1067738"/>
            <a:ext cx="4176464" cy="4916080"/>
          </a:xfrm>
          <a:prstGeom prst="rect">
            <a:avLst/>
          </a:prstGeom>
          <a:ln w="22225">
            <a:solidFill>
              <a:schemeClr val="tx2"/>
            </a:solidFill>
          </a:ln>
        </p:spPr>
        <p:txBody>
          <a:bodyPr wrap="square" lIns="52697" tIns="26348" rIns="52697" bIns="26348">
            <a:spAutoFit/>
          </a:bodyPr>
          <a:lstStyle/>
          <a:p>
            <a:pPr marL="164678" indent="-164678" algn="just" eaLnBrk="1" fontAlgn="auto" hangingPunct="1">
              <a:spcBef>
                <a:spcPts val="0"/>
              </a:spcBef>
              <a:spcAft>
                <a:spcPts val="576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solidFill>
                  <a:srgbClr val="006AB3"/>
                </a:solidFill>
                <a:latin typeface="+mn-lt"/>
                <a:cs typeface="+mn-cs"/>
              </a:rPr>
              <a:t>принимает </a:t>
            </a: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к рассмотрению экзаменационные работы;</a:t>
            </a:r>
          </a:p>
          <a:p>
            <a:pPr marL="164678" indent="-164678" algn="just" eaLnBrk="1" fontAlgn="auto" hangingPunct="1">
              <a:spcBef>
                <a:spcPts val="0"/>
              </a:spcBef>
              <a:spcAft>
                <a:spcPts val="576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осуществляют проверку ответов участников </a:t>
            </a:r>
            <a:r>
              <a:rPr lang="ru-RU" sz="1300" dirty="0" smtClean="0">
                <a:solidFill>
                  <a:srgbClr val="006AB3"/>
                </a:solidFill>
                <a:latin typeface="+mn-lt"/>
                <a:cs typeface="+mn-cs"/>
              </a:rPr>
              <a:t>экзаменов </a:t>
            </a: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и их оценивание в соответствии с критериями оценивания по соответствующему учебному предмету, разработка которых организуется </a:t>
            </a:r>
            <a:r>
              <a:rPr lang="ru-RU" sz="1300" dirty="0" err="1" smtClean="0">
                <a:solidFill>
                  <a:srgbClr val="006AB3"/>
                </a:solidFill>
                <a:latin typeface="+mn-lt"/>
                <a:cs typeface="+mn-cs"/>
              </a:rPr>
              <a:t>Рособрнадзором</a:t>
            </a:r>
            <a:endParaRPr lang="ru-RU" sz="1300" dirty="0">
              <a:solidFill>
                <a:srgbClr val="006AB3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576"/>
              </a:spcAft>
              <a:defRPr/>
            </a:pPr>
            <a:r>
              <a:rPr lang="ru-RU" sz="1600" b="1" dirty="0" smtClean="0">
                <a:solidFill>
                  <a:srgbClr val="ED1C24"/>
                </a:solidFill>
                <a:latin typeface="+mn-lt"/>
                <a:cs typeface="+mn-cs"/>
              </a:rPr>
              <a:t>Председатель ПК</a:t>
            </a:r>
            <a:r>
              <a:rPr lang="ru-RU" sz="1600" b="1" dirty="0" smtClean="0">
                <a:solidFill>
                  <a:srgbClr val="ED1C24"/>
                </a:solidFill>
              </a:rPr>
              <a:t>:</a:t>
            </a:r>
            <a:endParaRPr lang="ru-RU" sz="1600" b="1" dirty="0">
              <a:solidFill>
                <a:srgbClr val="ED1C24"/>
              </a:solidFill>
            </a:endParaRPr>
          </a:p>
          <a:p>
            <a:pPr marL="164678" indent="-164678" algn="just" eaLnBrk="1" fontAlgn="auto" hangingPunct="1">
              <a:spcBef>
                <a:spcPts val="0"/>
              </a:spcBef>
              <a:spcAft>
                <a:spcPts val="576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представляет председателю </a:t>
            </a:r>
            <a:r>
              <a:rPr lang="ru-RU" sz="1300" dirty="0" smtClean="0">
                <a:solidFill>
                  <a:srgbClr val="006AB3"/>
                </a:solidFill>
                <a:latin typeface="+mn-lt"/>
                <a:cs typeface="+mn-cs"/>
              </a:rPr>
              <a:t>ГЭК по </a:t>
            </a: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предложения </a:t>
            </a:r>
            <a:r>
              <a:rPr lang="ru-RU" sz="1300" dirty="0" smtClean="0">
                <a:solidFill>
                  <a:srgbClr val="006AB3"/>
                </a:solidFill>
                <a:latin typeface="+mn-lt"/>
                <a:cs typeface="+mn-cs"/>
              </a:rPr>
              <a:t>персональному </a:t>
            </a: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составу </a:t>
            </a:r>
            <a:r>
              <a:rPr lang="ru-RU" sz="1300" dirty="0" smtClean="0">
                <a:solidFill>
                  <a:srgbClr val="006AB3"/>
                </a:solidFill>
                <a:latin typeface="+mn-lt"/>
                <a:cs typeface="+mn-cs"/>
              </a:rPr>
              <a:t>ПК;</a:t>
            </a:r>
            <a:endParaRPr lang="ru-RU" sz="1300" dirty="0">
              <a:solidFill>
                <a:srgbClr val="006AB3"/>
              </a:solidFill>
              <a:latin typeface="+mn-lt"/>
              <a:cs typeface="+mn-cs"/>
            </a:endParaRPr>
          </a:p>
          <a:p>
            <a:pPr marL="164678" indent="-164678" algn="just" eaLnBrk="1" fontAlgn="auto" hangingPunct="1">
              <a:spcBef>
                <a:spcPts val="0"/>
              </a:spcBef>
              <a:spcAft>
                <a:spcPts val="576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solidFill>
                  <a:srgbClr val="006AB3"/>
                </a:solidFill>
                <a:latin typeface="+mn-lt"/>
                <a:cs typeface="+mn-cs"/>
              </a:rPr>
              <a:t>Определяет и направляет в ОИВ </a:t>
            </a: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кандидатуры членов </a:t>
            </a:r>
            <a:r>
              <a:rPr lang="ru-RU" sz="1300" dirty="0" smtClean="0">
                <a:solidFill>
                  <a:srgbClr val="006AB3"/>
                </a:solidFill>
                <a:latin typeface="+mn-lt"/>
                <a:cs typeface="+mn-cs"/>
              </a:rPr>
              <a:t>ПК, </a:t>
            </a: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направляемых для включения в состав </a:t>
            </a:r>
            <a:r>
              <a:rPr lang="ru-RU" sz="1300" dirty="0" smtClean="0">
                <a:solidFill>
                  <a:srgbClr val="006AB3"/>
                </a:solidFill>
                <a:latin typeface="+mn-lt"/>
                <a:cs typeface="+mn-cs"/>
              </a:rPr>
              <a:t>ПК, </a:t>
            </a: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создаваемых </a:t>
            </a:r>
            <a:r>
              <a:rPr lang="ru-RU" sz="1300" dirty="0" err="1">
                <a:solidFill>
                  <a:srgbClr val="006AB3"/>
                </a:solidFill>
                <a:latin typeface="+mn-lt"/>
                <a:cs typeface="+mn-cs"/>
              </a:rPr>
              <a:t>Рособрнадзором</a:t>
            </a: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;</a:t>
            </a:r>
          </a:p>
          <a:p>
            <a:pPr marL="164678" indent="-164678" algn="just" eaLnBrk="1" fontAlgn="auto" hangingPunct="1">
              <a:spcBef>
                <a:spcPts val="0"/>
              </a:spcBef>
              <a:spcAft>
                <a:spcPts val="576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по согласованию с руководителем РЦОИ формирует график работы </a:t>
            </a:r>
            <a:r>
              <a:rPr lang="ru-RU" sz="1300" dirty="0" smtClean="0">
                <a:solidFill>
                  <a:srgbClr val="006AB3"/>
                </a:solidFill>
                <a:latin typeface="+mn-lt"/>
                <a:cs typeface="+mn-cs"/>
              </a:rPr>
              <a:t>ПК;</a:t>
            </a:r>
            <a:endParaRPr lang="ru-RU" sz="1300" dirty="0">
              <a:solidFill>
                <a:srgbClr val="006AB3"/>
              </a:solidFill>
              <a:latin typeface="+mn-lt"/>
              <a:cs typeface="+mn-cs"/>
            </a:endParaRPr>
          </a:p>
          <a:p>
            <a:pPr marL="164678" indent="-164678" algn="just" eaLnBrk="1" fontAlgn="auto" hangingPunct="1">
              <a:spcBef>
                <a:spcPts val="0"/>
              </a:spcBef>
              <a:spcAft>
                <a:spcPts val="576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осуществляет консультирование экспертов по вопросам оценивания </a:t>
            </a:r>
            <a:r>
              <a:rPr lang="ru-RU" sz="1300" dirty="0" smtClean="0">
                <a:solidFill>
                  <a:srgbClr val="006AB3"/>
                </a:solidFill>
                <a:latin typeface="+mn-lt"/>
                <a:cs typeface="+mn-cs"/>
              </a:rPr>
              <a:t>ЭР (в </a:t>
            </a: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том числе устных ответов);</a:t>
            </a:r>
          </a:p>
          <a:p>
            <a:pPr marL="164678" indent="-164678" algn="just" eaLnBrk="1" fontAlgn="auto" hangingPunct="1">
              <a:spcBef>
                <a:spcPts val="0"/>
              </a:spcBef>
              <a:spcAft>
                <a:spcPts val="576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взаимодействует с руководителем РЦОИ, председателем </a:t>
            </a:r>
            <a:r>
              <a:rPr lang="ru-RU" sz="1300" dirty="0">
                <a:solidFill>
                  <a:srgbClr val="006AB3"/>
                </a:solidFill>
              </a:rPr>
              <a:t>А</a:t>
            </a:r>
            <a:r>
              <a:rPr lang="ru-RU" sz="1300" dirty="0" smtClean="0">
                <a:solidFill>
                  <a:srgbClr val="006AB3"/>
                </a:solidFill>
                <a:latin typeface="+mn-lt"/>
                <a:cs typeface="+mn-cs"/>
              </a:rPr>
              <a:t>К, </a:t>
            </a: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Комиссией по разработке КИМ;</a:t>
            </a:r>
          </a:p>
          <a:p>
            <a:pPr marL="164678" indent="-164678" algn="just" eaLnBrk="1" fontAlgn="auto" hangingPunct="1">
              <a:spcBef>
                <a:spcPts val="0"/>
              </a:spcBef>
              <a:spcAft>
                <a:spcPts val="576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представляет </a:t>
            </a:r>
            <a:r>
              <a:rPr lang="ru-RU" sz="1300" dirty="0" smtClean="0">
                <a:solidFill>
                  <a:srgbClr val="006AB3"/>
                </a:solidFill>
                <a:latin typeface="+mn-lt"/>
                <a:cs typeface="+mn-cs"/>
              </a:rPr>
              <a:t>председателю ГЭК информацию </a:t>
            </a: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о </a:t>
            </a:r>
            <a:r>
              <a:rPr lang="ru-RU" sz="1300" dirty="0" smtClean="0">
                <a:solidFill>
                  <a:srgbClr val="006AB3"/>
                </a:solidFill>
                <a:latin typeface="+mn-lt"/>
                <a:cs typeface="+mn-cs"/>
              </a:rPr>
              <a:t>случаях, выявленных при проверке ответов участников экзаменов, свидетельствующие о возможном нарушении Порядка</a:t>
            </a:r>
            <a:endParaRPr lang="ru-RU" sz="1300" dirty="0">
              <a:solidFill>
                <a:srgbClr val="006AB3"/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075517"/>
            <a:ext cx="4248472" cy="4685248"/>
          </a:xfrm>
          <a:prstGeom prst="rect">
            <a:avLst/>
          </a:prstGeom>
          <a:ln w="22225">
            <a:solidFill>
              <a:schemeClr val="tx2"/>
            </a:solidFill>
          </a:ln>
        </p:spPr>
        <p:txBody>
          <a:bodyPr wrap="square" lIns="52697" tIns="26348" rIns="52697" bIns="26348">
            <a:spAutoFit/>
          </a:bodyPr>
          <a:lstStyle/>
          <a:p>
            <a:pPr marL="164678" indent="-164678" algn="just" eaLnBrk="1" fontAlgn="auto" hangingPunct="1">
              <a:spcBef>
                <a:spcPts val="0"/>
              </a:spcBef>
              <a:spcAft>
                <a:spcPts val="576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solidFill>
                  <a:srgbClr val="006AB3"/>
                </a:solidFill>
                <a:latin typeface="+mn-lt"/>
                <a:cs typeface="+mn-cs"/>
              </a:rPr>
              <a:t>принимает </a:t>
            </a: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и рассматривает апелляции участников экзамена по вопросам нарушения Порядка, а также о несогласии с выставленными баллами;</a:t>
            </a:r>
          </a:p>
          <a:p>
            <a:pPr marL="164678" indent="-164678" algn="just" eaLnBrk="1" fontAlgn="auto" hangingPunct="1">
              <a:spcBef>
                <a:spcPts val="0"/>
              </a:spcBef>
              <a:spcAft>
                <a:spcPts val="576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по представлению председателя </a:t>
            </a:r>
            <a:r>
              <a:rPr lang="ru-RU" sz="1300" dirty="0" smtClean="0">
                <a:solidFill>
                  <a:srgbClr val="006AB3"/>
                </a:solidFill>
                <a:latin typeface="+mn-lt"/>
                <a:cs typeface="+mn-cs"/>
              </a:rPr>
              <a:t>ПК </a:t>
            </a: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привлекает к рассмотрению апелляции о несогласии с выставленными баллами эксперта </a:t>
            </a:r>
            <a:r>
              <a:rPr lang="ru-RU" sz="1300" dirty="0" smtClean="0">
                <a:solidFill>
                  <a:srgbClr val="006AB3"/>
                </a:solidFill>
                <a:latin typeface="+mn-lt"/>
                <a:cs typeface="+mn-cs"/>
              </a:rPr>
              <a:t>ПК </a:t>
            </a: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по соответствующему учебному предмету для установления правильности оценивания ответов на задания </a:t>
            </a:r>
            <a:r>
              <a:rPr lang="ru-RU" sz="1300" dirty="0" smtClean="0">
                <a:solidFill>
                  <a:srgbClr val="006AB3"/>
                </a:solidFill>
                <a:latin typeface="+mn-lt"/>
                <a:cs typeface="+mn-cs"/>
              </a:rPr>
              <a:t>ЭР, </a:t>
            </a: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предусматривающие развернутый ответ участника экзамена, подавшего указанную апелляцию;</a:t>
            </a:r>
          </a:p>
          <a:p>
            <a:pPr marL="164678" indent="-164678" algn="just" eaLnBrk="1" fontAlgn="auto" hangingPunct="1">
              <a:spcBef>
                <a:spcPts val="0"/>
              </a:spcBef>
              <a:spcAft>
                <a:spcPts val="576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принимает по результатам рассмотрения апелляции решение об удовлетворении или отклонении апелляции участника экзамена;</a:t>
            </a:r>
          </a:p>
          <a:p>
            <a:pPr marL="164678" indent="-164678" algn="just" eaLnBrk="1" fontAlgn="auto" hangingPunct="1">
              <a:spcBef>
                <a:spcPts val="0"/>
              </a:spcBef>
              <a:spcAft>
                <a:spcPts val="576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информирует участников ГИА и (или) их родителей (законных представителей), а также участников ЕГЭ, подавших апелляции, и ГЭК о принятых решениях не позднее трех рабочих дней со дня принятия соответствующих </a:t>
            </a:r>
            <a:r>
              <a:rPr lang="ru-RU" sz="1300" dirty="0" smtClean="0">
                <a:solidFill>
                  <a:srgbClr val="006AB3"/>
                </a:solidFill>
                <a:latin typeface="+mn-lt"/>
                <a:cs typeface="+mn-cs"/>
              </a:rPr>
              <a:t>решений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576"/>
              </a:spcAft>
              <a:defRPr/>
            </a:pPr>
            <a:r>
              <a:rPr lang="ru-RU" sz="1600" b="1" dirty="0" smtClean="0">
                <a:solidFill>
                  <a:srgbClr val="ED1C24"/>
                </a:solidFill>
                <a:latin typeface="+mn-lt"/>
                <a:cs typeface="+mn-cs"/>
              </a:rPr>
              <a:t>Председатель АК:</a:t>
            </a:r>
            <a:endParaRPr lang="ru-RU" sz="1600" b="1" dirty="0">
              <a:solidFill>
                <a:srgbClr val="ED1C24"/>
              </a:solidFill>
              <a:latin typeface="+mn-lt"/>
              <a:cs typeface="+mn-cs"/>
            </a:endParaRPr>
          </a:p>
          <a:p>
            <a:pPr marL="164678" indent="-164678" algn="just" eaLnBrk="1" fontAlgn="auto" hangingPunct="1">
              <a:spcBef>
                <a:spcPts val="0"/>
              </a:spcBef>
              <a:spcAft>
                <a:spcPts val="576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rgbClr val="006AB3"/>
                </a:solidFill>
                <a:latin typeface="+mn-lt"/>
                <a:cs typeface="+mn-cs"/>
              </a:rPr>
              <a:t>осуществляет </a:t>
            </a:r>
            <a:r>
              <a:rPr lang="ru-RU" sz="1300" dirty="0" smtClean="0">
                <a:solidFill>
                  <a:srgbClr val="006AB3"/>
                </a:solidFill>
                <a:latin typeface="+mn-lt"/>
                <a:cs typeface="+mn-cs"/>
              </a:rPr>
              <a:t>руководство и координацию деятельности АК</a:t>
            </a:r>
            <a:endParaRPr lang="ru-RU" sz="1300" dirty="0">
              <a:solidFill>
                <a:srgbClr val="006AB3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603" y="-58279"/>
            <a:ext cx="4118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Организация проведения ГИА</a:t>
            </a:r>
            <a:endParaRPr lang="ru-RU" sz="2400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39552" y="517500"/>
            <a:ext cx="2627784" cy="526837"/>
          </a:xfrm>
          <a:prstGeom prst="downArrowCallout">
            <a:avLst/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Предметная комиссия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5292080" y="548680"/>
            <a:ext cx="3384376" cy="526837"/>
          </a:xfrm>
          <a:prstGeom prst="downArrowCallout">
            <a:avLst/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Апелляционная комиссия</a:t>
            </a:r>
          </a:p>
        </p:txBody>
      </p:sp>
    </p:spTree>
    <p:extLst>
      <p:ext uri="{BB962C8B-B14F-4D97-AF65-F5344CB8AC3E}">
        <p14:creationId xmlns:p14="http://schemas.microsoft.com/office/powerpoint/2010/main" val="363539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971600" y="1340768"/>
            <a:ext cx="7128793" cy="792088"/>
          </a:xfrm>
          <a:prstGeom prst="downArrowCallout">
            <a:avLst/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Образовательные организации: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04864"/>
            <a:ext cx="8568952" cy="424847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12F4B"/>
                </a:solidFill>
              </a:rPr>
              <a:t>Н</a:t>
            </a:r>
            <a:r>
              <a:rPr lang="ru-RU" sz="1600" dirty="0" smtClean="0">
                <a:solidFill>
                  <a:srgbClr val="012F4B"/>
                </a:solidFill>
              </a:rPr>
              <a:t>аправляют своих работников для работы в качестве руководителей и организаторов ППЭ, членов ГЭК, предметных комиссий, конфликтной комиссии, технических специалистов, ассистентов, экзаменаторов-собеседников и осуществляют контроль за участием своих работников в проведении экзаменов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12F4B"/>
                </a:solidFill>
              </a:rPr>
              <a:t>П</a:t>
            </a:r>
            <a:r>
              <a:rPr lang="ru-RU" sz="1600" dirty="0" smtClean="0">
                <a:solidFill>
                  <a:srgbClr val="012F4B"/>
                </a:solidFill>
              </a:rPr>
              <a:t>од подпись информируют работников о сроках, местах и порядке проведения экзаменов необходимости соблюдения порядка проведения ГИА и об ответственности за нарушение Порядка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12F4B"/>
                </a:solidFill>
              </a:rPr>
              <a:t>В</a:t>
            </a:r>
            <a:r>
              <a:rPr lang="ru-RU" sz="1600" dirty="0" smtClean="0">
                <a:solidFill>
                  <a:srgbClr val="012F4B"/>
                </a:solidFill>
              </a:rPr>
              <a:t>носят сведения в РИС в порядке, устанавливаемом Правительством РФ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solidFill>
                  <a:srgbClr val="012F4B"/>
                </a:solidFill>
              </a:rPr>
              <a:t> под подпись информируют участников ГИА и их родителей (законных представителей) по вопросам, связанным с организацией и проведением ГИА</a:t>
            </a:r>
            <a:endParaRPr lang="ru-RU" sz="1600" dirty="0">
              <a:solidFill>
                <a:srgbClr val="012F4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58" y="116632"/>
            <a:ext cx="4118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Организация проведения ГИА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81749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0" y="875526"/>
            <a:ext cx="4077255" cy="1766652"/>
          </a:xfrm>
          <a:prstGeom prst="rect">
            <a:avLst/>
          </a:prstGeom>
          <a:ln w="22225">
            <a:solidFill>
              <a:schemeClr val="tx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8020" y="0"/>
            <a:ext cx="4118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Организация проведения ГИА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1" y="2874798"/>
            <a:ext cx="4186227" cy="2982674"/>
          </a:xfrm>
          <a:prstGeom prst="rect">
            <a:avLst/>
          </a:prstGeom>
          <a:ln w="22225">
            <a:solidFill>
              <a:schemeClr val="tx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921009"/>
            <a:ext cx="4485881" cy="1721169"/>
          </a:xfrm>
          <a:prstGeom prst="rect">
            <a:avLst/>
          </a:prstGeom>
          <a:ln w="22225">
            <a:solidFill>
              <a:schemeClr val="tx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2906165"/>
            <a:ext cx="4572000" cy="2951307"/>
          </a:xfrm>
          <a:prstGeom prst="rect">
            <a:avLst/>
          </a:prstGeom>
          <a:ln w="2222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7087687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779" y="229172"/>
            <a:ext cx="7287672" cy="6248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ОБЩАЯ ХАРАКТЕРИСТИКА ОРГАНИЗАЦИИ И ПРОВЕДЕНИЯ гиа-11 в 2024 году</a:t>
            </a:r>
            <a:endParaRPr lang="ru-R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461834" y="1215671"/>
            <a:ext cx="1611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4000" dirty="0" smtClean="0">
                <a:solidFill>
                  <a:prstClr val="black"/>
                </a:solidFill>
              </a:rPr>
              <a:t>14137</a:t>
            </a:r>
            <a:endParaRPr lang="ru-RU" altLang="ru-RU" sz="40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2331824" y="1301713"/>
            <a:ext cx="242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solidFill>
                  <a:prstClr val="black"/>
                </a:solidFill>
              </a:rPr>
              <a:t>обучающихся </a:t>
            </a:r>
            <a:r>
              <a:rPr lang="ru-RU" altLang="ru-RU" sz="1600" dirty="0">
                <a:solidFill>
                  <a:prstClr val="black"/>
                </a:solidFill>
              </a:rPr>
              <a:t>приняли участие в </a:t>
            </a:r>
            <a:r>
              <a:rPr lang="ru-RU" altLang="ru-RU" sz="1600" dirty="0" smtClean="0">
                <a:solidFill>
                  <a:prstClr val="black"/>
                </a:solidFill>
              </a:rPr>
              <a:t>ГИА-11</a:t>
            </a:r>
            <a:endParaRPr lang="ru-RU" altLang="ru-RU" sz="16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87"/>
          <p:cNvSpPr>
            <a:spLocks noChangeArrowheads="1"/>
          </p:cNvSpPr>
          <p:nvPr/>
        </p:nvSpPr>
        <p:spPr bwMode="auto">
          <a:xfrm>
            <a:off x="636422" y="1923557"/>
            <a:ext cx="39885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1600" dirty="0">
                <a:solidFill>
                  <a:prstClr val="black"/>
                </a:solidFill>
              </a:rPr>
              <a:t>Е</a:t>
            </a:r>
            <a:r>
              <a:rPr lang="ru-RU" altLang="ru-RU" sz="1600" dirty="0" smtClean="0">
                <a:solidFill>
                  <a:prstClr val="black"/>
                </a:solidFill>
              </a:rPr>
              <a:t>ГЭ </a:t>
            </a:r>
            <a:r>
              <a:rPr lang="ru-RU" altLang="ru-RU" sz="1600" dirty="0">
                <a:solidFill>
                  <a:prstClr val="black"/>
                </a:solidFill>
              </a:rPr>
              <a:t>– </a:t>
            </a:r>
            <a:r>
              <a:rPr lang="ru-RU" altLang="ru-RU" sz="1600" dirty="0" smtClean="0">
                <a:solidFill>
                  <a:prstClr val="black"/>
                </a:solidFill>
              </a:rPr>
              <a:t>13 926 </a:t>
            </a:r>
            <a:r>
              <a:rPr lang="en-US" altLang="ru-RU" sz="1600" dirty="0">
                <a:solidFill>
                  <a:prstClr val="black"/>
                </a:solidFill>
              </a:rPr>
              <a:t>| </a:t>
            </a:r>
            <a:r>
              <a:rPr lang="ru-RU" altLang="ru-RU" sz="1600" dirty="0">
                <a:solidFill>
                  <a:prstClr val="black"/>
                </a:solidFill>
              </a:rPr>
              <a:t>ГВЭ – </a:t>
            </a:r>
            <a:r>
              <a:rPr lang="ru-RU" altLang="ru-RU" sz="1600" dirty="0" smtClean="0">
                <a:solidFill>
                  <a:prstClr val="black"/>
                </a:solidFill>
              </a:rPr>
              <a:t>213 </a:t>
            </a:r>
            <a:r>
              <a:rPr lang="en-US" altLang="ru-RU" sz="1600" dirty="0">
                <a:solidFill>
                  <a:prstClr val="black"/>
                </a:solidFill>
              </a:rPr>
              <a:t>| </a:t>
            </a:r>
            <a:r>
              <a:rPr lang="ru-RU" altLang="ru-RU" sz="1600" dirty="0" smtClean="0">
                <a:solidFill>
                  <a:prstClr val="black"/>
                </a:solidFill>
              </a:rPr>
              <a:t>ЕГЭ+ГВЭ </a:t>
            </a:r>
            <a:r>
              <a:rPr lang="ru-RU" altLang="ru-RU" sz="1600" dirty="0">
                <a:solidFill>
                  <a:prstClr val="black"/>
                </a:solidFill>
              </a:rPr>
              <a:t>– </a:t>
            </a:r>
            <a:r>
              <a:rPr lang="ru-RU" altLang="ru-RU" sz="1600" dirty="0" smtClean="0">
                <a:solidFill>
                  <a:prstClr val="black"/>
                </a:solidFill>
              </a:rPr>
              <a:t>2</a:t>
            </a:r>
            <a:endParaRPr lang="ru-RU" altLang="ru-RU" sz="16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81"/>
          <p:cNvSpPr>
            <a:spLocks noChangeArrowheads="1"/>
          </p:cNvSpPr>
          <p:nvPr/>
        </p:nvSpPr>
        <p:spPr bwMode="auto">
          <a:xfrm>
            <a:off x="4857181" y="3632337"/>
            <a:ext cx="185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ru-RU" altLang="ru-RU" sz="2800">
              <a:solidFill>
                <a:srgbClr val="607492"/>
              </a:solidFill>
            </a:endParaRPr>
          </a:p>
        </p:txBody>
      </p:sp>
      <p:pic>
        <p:nvPicPr>
          <p:cNvPr id="32" name="Picture 2" descr="D:\profile\Desktop\555\Иконки\bioinfo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42" y="5686520"/>
            <a:ext cx="4953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228867" y="3816000"/>
            <a:ext cx="35485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ОРГАНИЗОВАНО </a:t>
            </a:r>
            <a:br>
              <a:rPr lang="ru-RU" sz="24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b="1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75</a:t>
            </a:r>
            <a:r>
              <a:rPr lang="ru-RU" sz="2400" b="1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ППЭ ЕГЭ</a:t>
            </a:r>
            <a:r>
              <a:rPr lang="ru-RU" sz="24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з них: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57</a:t>
            </a: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в ТОМ, </a:t>
            </a: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ru-RU" sz="16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– в учреждениях ФСИН, </a:t>
            </a: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ru-RU" sz="16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– на дому, </a:t>
            </a: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ru-RU" sz="16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– в </a:t>
            </a: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СПО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0 – в мед. учреждении</a:t>
            </a:r>
            <a:endParaRPr lang="ru-RU" sz="1600" kern="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631137"/>
            <a:ext cx="9144000" cy="36000"/>
          </a:xfrm>
          <a:prstGeom prst="rect">
            <a:avLst/>
          </a:prstGeom>
          <a:solidFill>
            <a:srgbClr val="5A7FAB"/>
          </a:solidFill>
          <a:ln w="381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54900" y="3816000"/>
            <a:ext cx="35485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ОРГАНИЗОВАН </a:t>
            </a:r>
            <a:br>
              <a:rPr lang="ru-RU" sz="24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41 ППЭ ГВЭ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из них: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в ТОМ, </a:t>
            </a: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i="1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lang="ru-RU" sz="1600" b="1" i="1" kern="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ru-RU" sz="16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в учреждениях ФСИН, </a:t>
            </a: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11 </a:t>
            </a:r>
            <a:r>
              <a:rPr lang="ru-RU" sz="16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– на </a:t>
            </a: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дому</a:t>
            </a:r>
            <a:endParaRPr lang="ru-RU" sz="1600" kern="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54349" y="1112592"/>
            <a:ext cx="41356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Привлечено (обучено) </a:t>
            </a:r>
            <a:r>
              <a:rPr lang="ru-RU" sz="24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4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7 </a:t>
            </a:r>
            <a:r>
              <a:rPr lang="en-US" sz="2400" b="1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ru-RU" sz="2400" b="1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1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ru-RU" sz="2400" b="1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работника ППЭ ЕГЭ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Руководители ППЭ – </a:t>
            </a:r>
            <a:r>
              <a:rPr lang="en-US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Ч</a:t>
            </a: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лены ГЭК – 45</a:t>
            </a:r>
            <a:r>
              <a:rPr lang="en-US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lang="ru-RU" sz="1600" kern="0" dirty="0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Технические специалисты – 485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Организаторы в аудитории - 3 4</a:t>
            </a:r>
            <a:r>
              <a:rPr lang="en-US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Организаторы </a:t>
            </a: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вне </a:t>
            </a:r>
            <a:r>
              <a:rPr lang="ru-RU" sz="16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аудитории </a:t>
            </a: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– 2 </a:t>
            </a:r>
            <a:r>
              <a:rPr lang="ru-RU" sz="16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ru-RU" sz="1600" kern="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lang="ru-RU" sz="1600" kern="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47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1">
                <a:lumMod val="20000"/>
                <a:lumOff val="80000"/>
              </a:schemeClr>
            </a:gs>
            <a:gs pos="0">
              <a:schemeClr val="accent3">
                <a:lumMod val="0"/>
                <a:lumOff val="10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098" y="100971"/>
            <a:ext cx="2381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Проведение ГИА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53800" cy="4752528"/>
          </a:xfrm>
          <a:prstGeom prst="rect">
            <a:avLst/>
          </a:prstGeom>
          <a:ln w="22225">
            <a:solidFill>
              <a:schemeClr val="tx2">
                <a:lumMod val="75000"/>
              </a:schemeClr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83568" y="1556792"/>
            <a:ext cx="914400" cy="9144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83568" y="1592452"/>
            <a:ext cx="864096" cy="8787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265658"/>
            <a:ext cx="660081" cy="6688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829307">
            <a:off x="2336223" y="2239041"/>
            <a:ext cx="653852" cy="662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816050"/>
            <a:ext cx="3569054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Видео на вход !!!!!!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0800000">
            <a:off x="1526095" y="3212976"/>
            <a:ext cx="432048" cy="2603074"/>
          </a:xfrm>
          <a:prstGeom prst="downArrow">
            <a:avLst>
              <a:gd name="adj1" fmla="val 50000"/>
              <a:gd name="adj2" fmla="val 75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178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331640" y="103551"/>
            <a:ext cx="7380287" cy="28780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800" dirty="0" smtClean="0">
                <a:latin typeface="Arial" charset="0"/>
                <a:cs typeface="Arial" charset="0"/>
              </a:rPr>
              <a:t>Штаб ППЭ оборудуется:</a:t>
            </a: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682358"/>
              </p:ext>
            </p:extLst>
          </p:nvPr>
        </p:nvGraphicFramePr>
        <p:xfrm>
          <a:off x="251519" y="478287"/>
          <a:ext cx="8713917" cy="6047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6624"/>
            <a:ext cx="27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Проведение ГИА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38906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477993" y="145055"/>
            <a:ext cx="7380287" cy="287809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1800" dirty="0" smtClean="0">
                <a:latin typeface="Arial" charset="0"/>
                <a:cs typeface="Arial" charset="0"/>
              </a:rPr>
              <a:t>Аудитории ППЭ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09207650"/>
              </p:ext>
            </p:extLst>
          </p:nvPr>
        </p:nvGraphicFramePr>
        <p:xfrm>
          <a:off x="179513" y="498256"/>
          <a:ext cx="8748114" cy="5811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52872" y="4197678"/>
            <a:ext cx="8774755" cy="504053"/>
            <a:chOff x="-175425" y="3675715"/>
            <a:chExt cx="8383698" cy="34911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-175425" y="3675715"/>
              <a:ext cx="8358246" cy="349112"/>
            </a:xfrm>
            <a:prstGeom prst="roundRect">
              <a:avLst>
                <a:gd name="adj" fmla="val 10000"/>
              </a:avLst>
            </a:prstGeom>
            <a:solidFill>
              <a:srgbClr val="006AB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591500" y="3675715"/>
              <a:ext cx="6616773" cy="299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подготовлены места для организаторов и общественного наблюдателя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27684" y="1772816"/>
            <a:ext cx="673651" cy="5087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5526" y="4937825"/>
            <a:ext cx="794296" cy="4353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5525" y="4244248"/>
            <a:ext cx="740416" cy="3854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36591"/>
            <a:ext cx="2381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Проведение ГИА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14777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991155" y="349448"/>
            <a:ext cx="7901325" cy="887413"/>
          </a:xfrm>
          <a:prstGeom prst="rect">
            <a:avLst/>
          </a:prstGeom>
        </p:spPr>
        <p:txBody>
          <a:bodyPr lIns="98425" tIns="49213" rIns="98425" bIns="49213" anchor="ctr">
            <a:noAutofit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0" dirty="0" smtClean="0"/>
              <a:t>Печать и сканирование экзаменационных материалов в аудитории ППЭ </a:t>
            </a:r>
            <a:endParaRPr lang="ru-RU" sz="2400" b="0" dirty="0"/>
          </a:p>
        </p:txBody>
      </p:sp>
      <p:sp>
        <p:nvSpPr>
          <p:cNvPr id="58371" name="AutoShape 34" descr="http://tr.stockfresh.com/thumbs/anatolym/1778031_insanlar-beyaz-arka-plan-soyut-kalem.jpg"/>
          <p:cNvSpPr>
            <a:spLocks noChangeAspect="1" noChangeArrowheads="1"/>
          </p:cNvSpPr>
          <p:nvPr/>
        </p:nvSpPr>
        <p:spPr bwMode="auto">
          <a:xfrm>
            <a:off x="712788" y="933450"/>
            <a:ext cx="1730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58372" name="AutoShape 36" descr="http://tr.stockfresh.com/thumbs/anatolym/1778031_insanlar-beyaz-arka-plan-soyut-kalem.jpg"/>
          <p:cNvSpPr>
            <a:spLocks noChangeAspect="1" noChangeArrowheads="1"/>
          </p:cNvSpPr>
          <p:nvPr/>
        </p:nvSpPr>
        <p:spPr bwMode="auto">
          <a:xfrm>
            <a:off x="800100" y="1023938"/>
            <a:ext cx="1730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58373" name="AutoShape 38" descr="http://tr.stockfresh.com/thumbs/anatolym/1778031_insanlar-beyaz-arka-plan-soyut-kalem.jpg"/>
          <p:cNvSpPr>
            <a:spLocks noChangeAspect="1" noChangeArrowheads="1"/>
          </p:cNvSpPr>
          <p:nvPr/>
        </p:nvSpPr>
        <p:spPr bwMode="auto">
          <a:xfrm>
            <a:off x="885825" y="1112838"/>
            <a:ext cx="1746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58374" name="AutoShape 40" descr="http://tr.stockfresh.com/thumbs/anatolym/1778031_insanlar-beyaz-arka-plan-soyut-kalem.jpg"/>
          <p:cNvSpPr>
            <a:spLocks noChangeAspect="1" noChangeArrowheads="1"/>
          </p:cNvSpPr>
          <p:nvPr/>
        </p:nvSpPr>
        <p:spPr bwMode="auto">
          <a:xfrm>
            <a:off x="973138" y="1201738"/>
            <a:ext cx="17303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43" name="Схема 42"/>
          <p:cNvGraphicFramePr/>
          <p:nvPr>
            <p:extLst>
              <p:ext uri="{D42A27DB-BD31-4B8C-83A1-F6EECF244321}">
                <p14:modId xmlns:p14="http://schemas.microsoft.com/office/powerpoint/2010/main" val="1634634642"/>
              </p:ext>
            </p:extLst>
          </p:nvPr>
        </p:nvGraphicFramePr>
        <p:xfrm>
          <a:off x="474331" y="1201738"/>
          <a:ext cx="8195338" cy="4941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" name="Picture 2" descr="Z:\1_Отдел информационно-методического обеспечения\ПРЕЗЕНТАЦИИ\фото_работа\IMG_57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7" y="2924944"/>
            <a:ext cx="1571625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1" name="Picture 3" descr="Z:\1_Отдел информационно-методического обеспечения\ПРЕЗЕНТАЦИИ\фото_работа\IMG_57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5451" y="1269009"/>
            <a:ext cx="1766598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1" name="TextBox 10"/>
          <p:cNvSpPr txBox="1"/>
          <p:nvPr/>
        </p:nvSpPr>
        <p:spPr>
          <a:xfrm>
            <a:off x="0" y="7838"/>
            <a:ext cx="2381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Проведение ГИА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60495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76" y="0"/>
            <a:ext cx="2381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Проведение ГИА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13" y="1556792"/>
            <a:ext cx="8963687" cy="4091974"/>
          </a:xfrm>
          <a:prstGeom prst="rect">
            <a:avLst/>
          </a:prstGeom>
          <a:ln w="22225">
            <a:solidFill>
              <a:schemeClr val="tx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44624"/>
            <a:ext cx="2592288" cy="1368152"/>
          </a:xfrm>
          <a:prstGeom prst="rect">
            <a:avLst/>
          </a:prstGeom>
          <a:ln w="2222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86037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2381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Проведение ГИА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8873602" cy="5184576"/>
          </a:xfrm>
          <a:prstGeom prst="rect">
            <a:avLst/>
          </a:prstGeom>
          <a:ln w="2222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839846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49" y="5060154"/>
            <a:ext cx="1084263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238059" y="1197137"/>
            <a:ext cx="5286375" cy="371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 sz="1400" dirty="0">
                <a:solidFill>
                  <a:srgbClr val="006AB3"/>
                </a:solidFill>
                <a:latin typeface="Calibri" pitchFamily="34" charset="0"/>
              </a:rPr>
              <a:t>руководители ППЭ;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 sz="1400" dirty="0">
                <a:solidFill>
                  <a:srgbClr val="006AB3"/>
                </a:solidFill>
                <a:latin typeface="Calibri" pitchFamily="34" charset="0"/>
              </a:rPr>
              <a:t>члены ГЭК;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 sz="1400" dirty="0">
                <a:solidFill>
                  <a:srgbClr val="006AB3"/>
                </a:solidFill>
                <a:latin typeface="Calibri" pitchFamily="34" charset="0"/>
              </a:rPr>
              <a:t>руководители ОО</a:t>
            </a:r>
            <a:r>
              <a:rPr lang="ru-RU" altLang="ru-RU" sz="1400" dirty="0" smtClean="0">
                <a:solidFill>
                  <a:srgbClr val="006AB3"/>
                </a:solidFill>
                <a:latin typeface="Calibri" pitchFamily="34" charset="0"/>
              </a:rPr>
              <a:t>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 sz="1400" dirty="0" smtClean="0">
                <a:solidFill>
                  <a:srgbClr val="006AB3"/>
                </a:solidFill>
                <a:latin typeface="Calibri" pitchFamily="34" charset="0"/>
              </a:rPr>
              <a:t>Технические специалисты</a:t>
            </a:r>
            <a:endParaRPr lang="ru-RU" altLang="ru-RU" sz="1400" dirty="0">
              <a:solidFill>
                <a:srgbClr val="006AB3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altLang="ru-RU" sz="1400" dirty="0">
                <a:solidFill>
                  <a:srgbClr val="006AB3"/>
                </a:solidFill>
                <a:latin typeface="Calibri" pitchFamily="34" charset="0"/>
              </a:rPr>
              <a:t>сотрудники охраны правопорядка и (или) сотрудники органов  внутренних дел (полиции);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 sz="1400" dirty="0">
                <a:solidFill>
                  <a:srgbClr val="006AB3"/>
                </a:solidFill>
                <a:latin typeface="Calibri" pitchFamily="34" charset="0"/>
              </a:rPr>
              <a:t>представители СМИ;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 sz="1400" dirty="0">
                <a:solidFill>
                  <a:srgbClr val="006AB3"/>
                </a:solidFill>
                <a:latin typeface="Calibri" pitchFamily="34" charset="0"/>
              </a:rPr>
              <a:t>общественные наблюдатели;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 sz="1400" dirty="0">
                <a:solidFill>
                  <a:srgbClr val="006AB3"/>
                </a:solidFill>
                <a:latin typeface="Calibri" pitchFamily="34" charset="0"/>
              </a:rPr>
              <a:t>должностные лица </a:t>
            </a:r>
            <a:r>
              <a:rPr lang="ru-RU" altLang="ru-RU" sz="1400" dirty="0" err="1">
                <a:solidFill>
                  <a:srgbClr val="006AB3"/>
                </a:solidFill>
                <a:latin typeface="Calibri" pitchFamily="34" charset="0"/>
              </a:rPr>
              <a:t>Рособрнадзора</a:t>
            </a:r>
            <a:r>
              <a:rPr lang="ru-RU" altLang="ru-RU" sz="1400" dirty="0" smtClean="0">
                <a:solidFill>
                  <a:srgbClr val="006AB3"/>
                </a:solidFill>
                <a:latin typeface="Calibri" pitchFamily="34" charset="0"/>
              </a:rPr>
              <a:t>.,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 sz="1400" dirty="0">
                <a:solidFill>
                  <a:srgbClr val="006AB3"/>
                </a:solidFill>
                <a:latin typeface="Calibri" pitchFamily="34" charset="0"/>
              </a:rPr>
              <a:t>д</a:t>
            </a:r>
            <a:r>
              <a:rPr lang="ru-RU" altLang="ru-RU" sz="1400" smtClean="0">
                <a:solidFill>
                  <a:srgbClr val="006AB3"/>
                </a:solidFill>
                <a:latin typeface="Calibri" pitchFamily="34" charset="0"/>
              </a:rPr>
              <a:t>олжностные </a:t>
            </a:r>
            <a:r>
              <a:rPr lang="ru-RU" altLang="ru-RU" sz="1400" dirty="0" smtClean="0">
                <a:solidFill>
                  <a:srgbClr val="006AB3"/>
                </a:solidFill>
                <a:latin typeface="Calibri" pitchFamily="34" charset="0"/>
              </a:rPr>
              <a:t>лица органа исполнительной власти субъекта РФ, осуществляющего переданные полномочия РФ в сфере образования</a:t>
            </a:r>
            <a:endParaRPr lang="ru-RU" altLang="ru-RU" sz="1400" dirty="0">
              <a:solidFill>
                <a:srgbClr val="006AB3"/>
              </a:solidFill>
              <a:latin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6136" y="1653255"/>
            <a:ext cx="2933700" cy="2652712"/>
          </a:xfrm>
          <a:prstGeom prst="roundRect">
            <a:avLst/>
          </a:prstGeom>
          <a:noFill/>
          <a:ln w="38100"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6AB3"/>
                </a:solidFill>
              </a:rPr>
              <a:t>Использовать только </a:t>
            </a:r>
            <a:r>
              <a:rPr lang="ru-RU" dirty="0" smtClean="0">
                <a:solidFill>
                  <a:srgbClr val="006AB3"/>
                </a:solidFill>
              </a:rPr>
              <a:t>в Штабе </a:t>
            </a:r>
            <a:r>
              <a:rPr lang="ru-RU" dirty="0">
                <a:solidFill>
                  <a:srgbClr val="006AB3"/>
                </a:solidFill>
              </a:rPr>
              <a:t>ППЭ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6AB3"/>
                </a:solidFill>
              </a:rPr>
              <a:t>Только в связи </a:t>
            </a:r>
            <a:r>
              <a:rPr lang="ru-RU" dirty="0" smtClean="0">
                <a:solidFill>
                  <a:srgbClr val="006AB3"/>
                </a:solidFill>
              </a:rPr>
              <a:t>со служебной </a:t>
            </a:r>
            <a:r>
              <a:rPr lang="ru-RU" dirty="0">
                <a:solidFill>
                  <a:srgbClr val="006AB3"/>
                </a:solidFill>
              </a:rPr>
              <a:t>необходимостью</a:t>
            </a:r>
          </a:p>
        </p:txBody>
      </p:sp>
      <p:pic>
        <p:nvPicPr>
          <p:cNvPr id="53254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20" y="4965699"/>
            <a:ext cx="74771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56444" y="622646"/>
            <a:ext cx="7500937" cy="536575"/>
          </a:xfrm>
          <a:prstGeom prst="roundRect">
            <a:avLst/>
          </a:prstGeom>
          <a:noFill/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E2001A"/>
                </a:solidFill>
              </a:rPr>
              <a:t>В день экзамена иметь при себе средства связи вправе: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93031" y="4987177"/>
            <a:ext cx="6227762" cy="1308100"/>
          </a:xfrm>
          <a:prstGeom prst="round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6AB3"/>
                </a:solidFill>
              </a:rPr>
              <a:t>Организаторам, медицинским работникам, ассистентам, оказывающим необходимую помощь участникам ЕГЭ с ОВЗ, детям-инвалидам и </a:t>
            </a:r>
            <a:r>
              <a:rPr lang="ru-RU" dirty="0" smtClean="0">
                <a:solidFill>
                  <a:srgbClr val="006AB3"/>
                </a:solidFill>
              </a:rPr>
              <a:t>инвалидам</a:t>
            </a:r>
            <a:r>
              <a:rPr lang="ru-RU" dirty="0">
                <a:solidFill>
                  <a:srgbClr val="006AB3"/>
                </a:solidFill>
              </a:rPr>
              <a:t> </a:t>
            </a:r>
            <a:r>
              <a:rPr lang="ru-RU" dirty="0" smtClean="0">
                <a:solidFill>
                  <a:srgbClr val="006AB3"/>
                </a:solidFill>
              </a:rPr>
              <a:t>– </a:t>
            </a:r>
            <a:r>
              <a:rPr lang="ru-RU" dirty="0">
                <a:solidFill>
                  <a:srgbClr val="006AB3"/>
                </a:solidFill>
              </a:rPr>
              <a:t>иметь при себе средства связи </a:t>
            </a:r>
            <a:r>
              <a:rPr lang="ru-RU" dirty="0">
                <a:solidFill>
                  <a:srgbClr val="FF0000"/>
                </a:solidFill>
              </a:rPr>
              <a:t>запрещается.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3734544" y="6569629"/>
            <a:ext cx="1989584" cy="3157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0BDFD9-CE47-4534-BD97-C1E1113A98DD}" type="slidenum">
              <a:rPr lang="ru-RU" altLang="ru-RU" smtClean="0"/>
              <a:pPr>
                <a:defRPr/>
              </a:pPr>
              <a:t>26</a:t>
            </a:fld>
            <a:endParaRPr lang="ru-RU" alt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116632"/>
            <a:ext cx="2381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Проведение ГИА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578944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5" y="0"/>
            <a:ext cx="2381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Проведение ГИА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8" y="474512"/>
            <a:ext cx="9142353" cy="5978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14169" y="1628800"/>
            <a:ext cx="2304256" cy="4324261"/>
          </a:xfrm>
          <a:prstGeom prst="rect">
            <a:avLst/>
          </a:prstGeom>
          <a:solidFill>
            <a:schemeClr val="tx2"/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ЭМ;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ручка </a:t>
            </a:r>
            <a:r>
              <a:rPr lang="ru-RU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ru-RU" sz="11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гелевая</a:t>
            </a:r>
            <a:r>
              <a:rPr lang="ru-RU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или капиллярная с чернилами черного цвета);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документ, удостоверяющий личность;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</a:t>
            </a:r>
            <a:r>
              <a:rPr lang="ru-RU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редства обучения и воспитания;</a:t>
            </a:r>
            <a:endParaRPr lang="ru-RU" sz="11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лекарства </a:t>
            </a:r>
            <a:r>
              <a:rPr lang="ru-RU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(при необходимости);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FF0000"/>
                </a:solidFill>
              </a:rPr>
              <a:t>продукты питания для дополнительного приема пищи (перекус), бутилированная питьевая вода при условии, что упаковка указанных продуктов питания и воды, а также их потребление не будут отвлекать других участников итогового сочинения (изложения) от написания ими итогового сочинения (изложения) (при необходимости);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специальные технические средства </a:t>
            </a:r>
            <a:r>
              <a:rPr lang="ru-RU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для участников с ОВЗ (</a:t>
            </a:r>
            <a:r>
              <a:rPr lang="ru-RU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при необходимости</a:t>
            </a:r>
            <a:r>
              <a:rPr lang="ru-RU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).;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ч</a:t>
            </a:r>
            <a:r>
              <a:rPr lang="ru-RU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ерновики, выданные в ППЭ</a:t>
            </a:r>
            <a:endParaRPr lang="ru-RU" sz="11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33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21" y="49751"/>
            <a:ext cx="2381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Проведение ГИА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65" y="713642"/>
            <a:ext cx="4316742" cy="2859374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338" y="3868918"/>
            <a:ext cx="4091910" cy="2296386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789" y="713642"/>
            <a:ext cx="4215459" cy="2859373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7564" y="3861048"/>
            <a:ext cx="4414435" cy="2308324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случае, если </a:t>
            </a:r>
            <a:r>
              <a:rPr lang="ru-RU" dirty="0" smtClean="0">
                <a:solidFill>
                  <a:srgbClr val="FF0000"/>
                </a:solidFill>
              </a:rPr>
              <a:t>в течение 2 часов</a:t>
            </a:r>
            <a:r>
              <a:rPr lang="ru-RU" dirty="0" smtClean="0"/>
              <a:t> от начала экзамена ни один из </a:t>
            </a:r>
          </a:p>
          <a:p>
            <a:pPr algn="ctr"/>
            <a:r>
              <a:rPr lang="ru-RU" dirty="0" smtClean="0"/>
              <a:t>участников экзамена, распределенных в ППЭ/ аудиторию, </a:t>
            </a:r>
            <a:r>
              <a:rPr lang="ru-RU" dirty="0" smtClean="0">
                <a:solidFill>
                  <a:srgbClr val="FF0000"/>
                </a:solidFill>
              </a:rPr>
              <a:t>не явился</a:t>
            </a:r>
            <a:r>
              <a:rPr lang="ru-RU" dirty="0" smtClean="0"/>
              <a:t>, член ГЭК, </a:t>
            </a:r>
          </a:p>
          <a:p>
            <a:pPr algn="ctr"/>
            <a:r>
              <a:rPr lang="ru-RU" dirty="0" smtClean="0"/>
              <a:t>по согласованию с председателем ГЭК принимает решение об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остановке экзамена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15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5166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Проведение </a:t>
            </a:r>
            <a:r>
              <a:rPr lang="ru-RU" sz="2400" dirty="0" smtClean="0"/>
              <a:t>ГИА          Запрещается!!!!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502" y="980728"/>
            <a:ext cx="7189348" cy="4896543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172" y="980728"/>
            <a:ext cx="5609828" cy="4885226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9310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Нормативные правовые акты</a:t>
            </a:r>
            <a:endParaRPr lang="ru-RU" sz="3200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107504" y="1124745"/>
            <a:ext cx="8928992" cy="5398292"/>
          </a:xfrm>
        </p:spPr>
        <p:txBody>
          <a:bodyPr>
            <a:normAutofit/>
          </a:bodyPr>
          <a:lstStyle/>
          <a:p>
            <a:pPr marL="0" algn="just" eaLnBrk="1" hangingPunct="1">
              <a:spcAft>
                <a:spcPts val="1000"/>
              </a:spcAft>
            </a:pPr>
            <a:r>
              <a:rPr lang="ru-RU" altLang="ru-RU" sz="15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Федеральный закон от 29.12.2012 № 273-ФЗ «Об образовании в Российской Федерации»</a:t>
            </a:r>
          </a:p>
          <a:p>
            <a:pPr marL="0" algn="just" eaLnBrk="1" hangingPunct="1">
              <a:spcAft>
                <a:spcPts val="1000"/>
              </a:spcAft>
            </a:pPr>
            <a:r>
              <a:rPr lang="ru-RU" altLang="ru-RU" sz="15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Федеральный закон от 30.12.2001 № 195-ФЗ «Кодекс Российской Федерации об административных  правонарушениях»</a:t>
            </a:r>
          </a:p>
          <a:p>
            <a:pPr marL="0" algn="just" eaLnBrk="1" hangingPunct="1">
              <a:spcAft>
                <a:spcPts val="1000"/>
              </a:spcAft>
            </a:pPr>
            <a:r>
              <a:rPr lang="ru-RU" altLang="ru-RU" sz="1500" dirty="0" smtClean="0">
                <a:solidFill>
                  <a:schemeClr val="accent1"/>
                </a:solidFill>
                <a:cs typeface="Times New Roman" pitchFamily="18" charset="0"/>
              </a:rPr>
              <a:t>Постановление Правительства Российской Федерации от 29.11.2021 № 2085 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 среднего общего образования, и приема граждан в образовательные организации для получения среднего профессионального и высшего образования и 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 среднего общего образования»</a:t>
            </a:r>
          </a:p>
          <a:p>
            <a:pPr marL="0" algn="just" eaLnBrk="1" hangingPunct="1">
              <a:spcAft>
                <a:spcPts val="1000"/>
              </a:spcAft>
            </a:pPr>
            <a:r>
              <a:rPr lang="ru-RU" altLang="ru-RU" sz="15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Порядок </a:t>
            </a:r>
            <a:r>
              <a:rPr lang="ru-RU" altLang="ru-RU" sz="15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проведения государственной итоговой аттестации по образовательным программам среднего общего образования, утвержденный приказом </a:t>
            </a:r>
            <a:r>
              <a:rPr lang="ru-RU" altLang="ru-RU" sz="15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Министерства просвещения Российской Федерации </a:t>
            </a:r>
            <a:r>
              <a:rPr lang="ru-RU" altLang="ru-RU" sz="15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и </a:t>
            </a:r>
            <a:r>
              <a:rPr lang="ru-RU" altLang="ru-RU" sz="1500" dirty="0" err="1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Рособрнадзора</a:t>
            </a:r>
            <a:r>
              <a:rPr lang="ru-RU" altLang="ru-RU" sz="15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от </a:t>
            </a:r>
            <a:r>
              <a:rPr lang="ru-RU" altLang="ru-RU" sz="15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04.04.2023 </a:t>
            </a:r>
            <a:r>
              <a:rPr lang="ru-RU" altLang="ru-RU" sz="15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г. </a:t>
            </a:r>
            <a:r>
              <a:rPr lang="ru-RU" altLang="ru-RU" sz="15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№233/552 </a:t>
            </a:r>
            <a:r>
              <a:rPr lang="ru-RU" altLang="ru-RU" sz="15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(зарегистрирован Минюстом России </a:t>
            </a:r>
            <a:r>
              <a:rPr lang="ru-RU" altLang="ru-RU" sz="15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15.05.2023, </a:t>
            </a:r>
            <a:r>
              <a:rPr lang="ru-RU" altLang="ru-RU" sz="15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регистрационный № </a:t>
            </a:r>
            <a:r>
              <a:rPr lang="ru-RU" altLang="ru-RU" sz="15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73314) </a:t>
            </a:r>
            <a:endParaRPr lang="ru-RU" altLang="ru-RU" sz="1500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0" algn="just" eaLnBrk="1" hangingPunct="1">
              <a:spcAft>
                <a:spcPts val="1000"/>
              </a:spcAft>
            </a:pPr>
            <a:r>
              <a:rPr lang="ru-RU" altLang="ru-RU" sz="15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Распорядительные </a:t>
            </a:r>
            <a:r>
              <a:rPr lang="ru-RU" altLang="ru-RU" sz="15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акты (приказы, распоряжения) органов исполнительной власти субъекта </a:t>
            </a:r>
            <a:r>
              <a:rPr lang="ru-RU" alt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Российской Федерации </a:t>
            </a:r>
          </a:p>
          <a:p>
            <a:pPr marL="0" eaLnBrk="1" hangingPunct="1">
              <a:spcAft>
                <a:spcPts val="1000"/>
              </a:spcAft>
            </a:pPr>
            <a:endParaRPr lang="ru-RU" altLang="ru-RU" sz="1400" dirty="0" smtClean="0">
              <a:solidFill>
                <a:srgbClr val="006AB3"/>
              </a:solidFill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3734544" y="6569629"/>
            <a:ext cx="1989584" cy="3157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0BDFD9-CE47-4534-BD97-C1E1113A98DD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24980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2381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Проведение ГИА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8767751" cy="4392488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75483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2381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Проведение ГИА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8861184" cy="4545226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023588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58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Проверка и обработка экзаменационных работ участников экзаменов</a:t>
            </a:r>
          </a:p>
          <a:p>
            <a:r>
              <a:rPr lang="ru-RU" dirty="0" smtClean="0"/>
              <a:t> и их оценивание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838543" cy="4392488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618181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97712"/>
            <a:ext cx="2778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Оценка результатов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764704"/>
            <a:ext cx="4218614" cy="4968552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764704"/>
            <a:ext cx="4295702" cy="2088232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1520" y="3212976"/>
            <a:ext cx="4223694" cy="2585323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Дополнительные сроки ГИА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Только русский язык и </a:t>
            </a:r>
          </a:p>
          <a:p>
            <a:pPr algn="ctr"/>
            <a:r>
              <a:rPr lang="ru-RU" dirty="0" smtClean="0"/>
              <a:t>математика (базового уровня)</a:t>
            </a:r>
          </a:p>
          <a:p>
            <a:pPr algn="ctr"/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Участники ГИА не имеющие результата хотя бы по одному из обязательных предметов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146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58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Утверждение, изменение и (или) аннулирование результатов ГИА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24744"/>
            <a:ext cx="8206933" cy="4968552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30133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0"/>
            <a:ext cx="2005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Апелляции ГИА-11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645024"/>
            <a:ext cx="6500305" cy="2808312"/>
          </a:xfrm>
          <a:prstGeom prst="rect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9" name="Прямая со стрелкой 8"/>
          <p:cNvCxnSpPr>
            <a:stCxn id="2" idx="2"/>
          </p:cNvCxnSpPr>
          <p:nvPr/>
        </p:nvCxnSpPr>
        <p:spPr>
          <a:xfrm flipH="1">
            <a:off x="2339752" y="369332"/>
            <a:ext cx="3090750" cy="649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>
            <a:off x="5430502" y="369332"/>
            <a:ext cx="2669890" cy="3275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0" y="784976"/>
            <a:ext cx="5125184" cy="2788040"/>
          </a:xfrm>
          <a:prstGeom prst="rect">
            <a:avLst/>
          </a:prstGeom>
          <a:ln w="22225"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0512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215" y="3421"/>
            <a:ext cx="5486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Р</a:t>
            </a:r>
            <a:r>
              <a:rPr lang="ru-RU" sz="2400" dirty="0" smtClean="0"/>
              <a:t>ассмотрение апелляций </a:t>
            </a:r>
          </a:p>
          <a:p>
            <a:r>
              <a:rPr lang="ru-RU" sz="2400" dirty="0" smtClean="0"/>
              <a:t>о несогласии с выставленными баллами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1124744"/>
            <a:ext cx="8355721" cy="4248472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01510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3383" y="15785"/>
            <a:ext cx="358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Прием и рассмотрение апелляций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0187" y="2204864"/>
            <a:ext cx="636539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hlinkClick r:id="rId2"/>
              </a:rPr>
              <a:t>conflict11@coko24.ru</a:t>
            </a:r>
            <a:endParaRPr lang="ru-RU" sz="5400" dirty="0" smtClean="0">
              <a:solidFill>
                <a:srgbClr val="FF0000"/>
              </a:solidFill>
            </a:endParaRPr>
          </a:p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2-46-15-05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757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Объект 2"/>
          <p:cNvSpPr txBox="1">
            <a:spLocks/>
          </p:cNvSpPr>
          <p:nvPr/>
        </p:nvSpPr>
        <p:spPr bwMode="auto">
          <a:xfrm>
            <a:off x="382624" y="858764"/>
            <a:ext cx="8229600" cy="33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22" tIns="49211" rIns="98422" bIns="49211"/>
          <a:lstStyle>
            <a:lvl1pPr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70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70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70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70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spcAft>
                <a:spcPts val="1150"/>
              </a:spcAft>
              <a:buFont typeface="Arial" charset="0"/>
              <a:buNone/>
            </a:pPr>
            <a:r>
              <a:rPr lang="ru-RU" altLang="ru-RU" sz="1400" b="1" dirty="0">
                <a:solidFill>
                  <a:srgbClr val="006AB3"/>
                </a:solidFill>
              </a:rPr>
              <a:t>Начало </a:t>
            </a:r>
            <a:r>
              <a:rPr lang="ru-RU" altLang="ru-RU" sz="1400" b="1" dirty="0">
                <a:solidFill>
                  <a:srgbClr val="0072BC"/>
                </a:solidFill>
              </a:rPr>
              <a:t>ЕГЭ</a:t>
            </a:r>
            <a:r>
              <a:rPr lang="ru-RU" altLang="ru-RU" sz="1400" dirty="0">
                <a:solidFill>
                  <a:srgbClr val="0072BC"/>
                </a:solidFill>
              </a:rPr>
              <a:t> </a:t>
            </a:r>
            <a:r>
              <a:rPr lang="ru-RU" altLang="ru-RU" sz="1400" b="1" dirty="0">
                <a:solidFill>
                  <a:srgbClr val="006AB3"/>
                </a:solidFill>
              </a:rPr>
              <a:t>по всем учебным </a:t>
            </a:r>
            <a:r>
              <a:rPr lang="ru-RU" altLang="ru-RU" sz="1400" b="1" dirty="0" smtClean="0">
                <a:solidFill>
                  <a:srgbClr val="006AB3"/>
                </a:solidFill>
              </a:rPr>
              <a:t>предметам в </a:t>
            </a:r>
            <a:r>
              <a:rPr lang="ru-RU" altLang="ru-RU" sz="1400" b="1" dirty="0">
                <a:solidFill>
                  <a:srgbClr val="006AB3"/>
                </a:solidFill>
              </a:rPr>
              <a:t>10.00 по местному времени</a:t>
            </a:r>
          </a:p>
        </p:txBody>
      </p:sp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83568" y="152636"/>
            <a:ext cx="8640960" cy="7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200" dirty="0" smtClean="0">
                <a:latin typeface="Arial" charset="0"/>
                <a:cs typeface="Arial" charset="0"/>
              </a:rPr>
              <a:t/>
            </a:r>
            <a:br>
              <a:rPr lang="ru-RU" altLang="ru-RU" sz="1200" dirty="0" smtClean="0">
                <a:latin typeface="Arial" charset="0"/>
                <a:cs typeface="Arial" charset="0"/>
              </a:rPr>
            </a:br>
            <a:r>
              <a:rPr lang="ru-RU" altLang="ru-RU" sz="1200" dirty="0" smtClean="0">
                <a:latin typeface="Arial" charset="0"/>
                <a:cs typeface="Arial" charset="0"/>
              </a:rPr>
              <a:t/>
            </a:r>
            <a:br>
              <a:rPr lang="ru-RU" altLang="ru-RU" sz="1200" dirty="0" smtClean="0">
                <a:latin typeface="Arial" charset="0"/>
                <a:cs typeface="Arial" charset="0"/>
              </a:rPr>
            </a:br>
            <a:r>
              <a:rPr lang="ru-RU" altLang="ru-RU" sz="1600" dirty="0" smtClean="0">
                <a:latin typeface="Arial" charset="0"/>
                <a:cs typeface="Arial" charset="0"/>
              </a:rPr>
              <a:t>Приказ об утверждении единого расписания и продолжительности проведения единого государственного экзамена по каждому учебному предмету, перечня средств обучения и воспитания, используемых при его проведении </a:t>
            </a:r>
            <a:br>
              <a:rPr lang="ru-RU" altLang="ru-RU" sz="1600" dirty="0" smtClean="0">
                <a:latin typeface="Arial" charset="0"/>
                <a:cs typeface="Arial" charset="0"/>
              </a:rPr>
            </a:br>
            <a:r>
              <a:rPr lang="ru-RU" altLang="ru-RU" sz="1600" dirty="0" smtClean="0">
                <a:latin typeface="Arial" charset="0"/>
                <a:cs typeface="Arial" charset="0"/>
              </a:rPr>
              <a:t/>
            </a:r>
            <a:br>
              <a:rPr lang="ru-RU" altLang="ru-RU" sz="1600" dirty="0" smtClean="0">
                <a:latin typeface="Arial" charset="0"/>
                <a:cs typeface="Arial" charset="0"/>
              </a:rPr>
            </a:br>
            <a:endParaRPr lang="ru-RU" altLang="ru-RU" sz="1600" dirty="0" smtClean="0">
              <a:latin typeface="Arial" charset="0"/>
              <a:cs typeface="Arial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108932" y="1276848"/>
            <a:ext cx="3855555" cy="655229"/>
            <a:chOff x="4621436" y="0"/>
            <a:chExt cx="3855555" cy="65522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621436" y="0"/>
              <a:ext cx="3855555" cy="655229"/>
            </a:xfrm>
            <a:prstGeom prst="rect">
              <a:avLst/>
            </a:prstGeom>
            <a:solidFill>
              <a:srgbClr val="006AB3"/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4621436" y="0"/>
              <a:ext cx="3855555" cy="655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ru-RU" sz="1600" b="1" kern="1200" dirty="0" smtClean="0">
                  <a:solidFill>
                    <a:schemeClr val="bg1"/>
                  </a:solidFill>
                </a:rPr>
                <a:t>Средства обучения и воспитания, использующиеся при проведении ЕГЭ </a:t>
              </a:r>
              <a:endParaRPr lang="ru-RU" sz="16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71968" y="1302113"/>
            <a:ext cx="4128024" cy="650723"/>
            <a:chOff x="0" y="0"/>
            <a:chExt cx="4175026" cy="79738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4175026" cy="797389"/>
            </a:xfrm>
            <a:prstGeom prst="rect">
              <a:avLst/>
            </a:prstGeom>
            <a:solidFill>
              <a:srgbClr val="006AB3"/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0"/>
              <a:ext cx="4175026" cy="797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ru-RU" sz="1600" b="1" kern="1200" dirty="0" smtClean="0">
                  <a:solidFill>
                    <a:schemeClr val="bg1"/>
                  </a:solidFill>
                </a:rPr>
                <a:t>Продолжительность ЕГЭ</a:t>
              </a:r>
              <a:endParaRPr lang="ru-RU" sz="1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3854" y="2079549"/>
            <a:ext cx="4224252" cy="37548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по </a:t>
            </a:r>
            <a:r>
              <a:rPr lang="ru-RU" sz="1400" dirty="0">
                <a:solidFill>
                  <a:schemeClr val="tx2"/>
                </a:solidFill>
              </a:rPr>
              <a:t>математике профильного уровня, физике, литературе, биологии, информатике и информационно-коммуникационным технологиям (ИКТ) -</a:t>
            </a:r>
            <a:r>
              <a:rPr lang="ru-RU" sz="1400" dirty="0">
                <a:solidFill>
                  <a:srgbClr val="FF0000"/>
                </a:solidFill>
              </a:rPr>
              <a:t>3 часа 55 </a:t>
            </a:r>
            <a:r>
              <a:rPr lang="ru-RU" sz="1400" dirty="0" smtClean="0">
                <a:solidFill>
                  <a:srgbClr val="FF0000"/>
                </a:solidFill>
              </a:rPr>
              <a:t>минут;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по </a:t>
            </a:r>
            <a:r>
              <a:rPr lang="ru-RU" sz="1400" dirty="0">
                <a:solidFill>
                  <a:schemeClr val="tx2"/>
                </a:solidFill>
              </a:rPr>
              <a:t>русскому языку, химии, обществознанию, история - </a:t>
            </a:r>
            <a:r>
              <a:rPr lang="ru-RU" sz="1400" dirty="0">
                <a:solidFill>
                  <a:srgbClr val="FF0000"/>
                </a:solidFill>
              </a:rPr>
              <a:t>3 часа 30 </a:t>
            </a:r>
            <a:r>
              <a:rPr lang="ru-RU" sz="1400" dirty="0" smtClean="0">
                <a:solidFill>
                  <a:srgbClr val="FF0000"/>
                </a:solidFill>
              </a:rPr>
              <a:t>минут;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по </a:t>
            </a:r>
            <a:r>
              <a:rPr lang="ru-RU" sz="1400" dirty="0">
                <a:solidFill>
                  <a:schemeClr val="tx2"/>
                </a:solidFill>
              </a:rPr>
              <a:t>математике базового уровня, географии, иностранным языкам ( китайский) (кроме раздела "Говорение") - </a:t>
            </a:r>
            <a:r>
              <a:rPr lang="ru-RU" sz="1400" dirty="0">
                <a:solidFill>
                  <a:srgbClr val="FF0000"/>
                </a:solidFill>
              </a:rPr>
              <a:t>3 </a:t>
            </a:r>
            <a:r>
              <a:rPr lang="ru-RU" sz="1400" dirty="0" smtClean="0">
                <a:solidFill>
                  <a:srgbClr val="FF0000"/>
                </a:solidFill>
              </a:rPr>
              <a:t>часа;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по </a:t>
            </a:r>
            <a:r>
              <a:rPr lang="ru-RU" sz="1400" dirty="0">
                <a:solidFill>
                  <a:schemeClr val="tx2"/>
                </a:solidFill>
              </a:rPr>
              <a:t>иностранным языкам (английский, французский, немецкий, испанский) (кроме раздела "Говорение") – </a:t>
            </a:r>
            <a:r>
              <a:rPr lang="ru-RU" sz="1400" dirty="0">
                <a:solidFill>
                  <a:srgbClr val="FF0000"/>
                </a:solidFill>
              </a:rPr>
              <a:t>3 часа 10 </a:t>
            </a:r>
            <a:r>
              <a:rPr lang="ru-RU" sz="1400" dirty="0" smtClean="0">
                <a:solidFill>
                  <a:srgbClr val="FF0000"/>
                </a:solidFill>
              </a:rPr>
              <a:t>мин;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по </a:t>
            </a:r>
            <a:r>
              <a:rPr lang="ru-RU" sz="1400" dirty="0">
                <a:solidFill>
                  <a:schemeClr val="tx2"/>
                </a:solidFill>
              </a:rPr>
              <a:t>иностранным языкам (китайский) (раздел "Говорение") - </a:t>
            </a:r>
            <a:r>
              <a:rPr lang="ru-RU" sz="1400" dirty="0">
                <a:solidFill>
                  <a:srgbClr val="FF0000"/>
                </a:solidFill>
              </a:rPr>
              <a:t>14 </a:t>
            </a:r>
            <a:r>
              <a:rPr lang="ru-RU" sz="1400" dirty="0" smtClean="0">
                <a:solidFill>
                  <a:srgbClr val="FF0000"/>
                </a:solidFill>
              </a:rPr>
              <a:t>минут;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по </a:t>
            </a:r>
            <a:r>
              <a:rPr lang="ru-RU" sz="1400" dirty="0">
                <a:solidFill>
                  <a:schemeClr val="tx2"/>
                </a:solidFill>
              </a:rPr>
              <a:t>иностранным языкам (английский, французский, немецкий, испанский,) (раздел "Говорение") -</a:t>
            </a:r>
            <a:r>
              <a:rPr lang="ru-RU" sz="1400" dirty="0">
                <a:solidFill>
                  <a:srgbClr val="FF0000"/>
                </a:solidFill>
              </a:rPr>
              <a:t>17 </a:t>
            </a:r>
            <a:r>
              <a:rPr lang="ru-RU" sz="1400" dirty="0" smtClean="0">
                <a:solidFill>
                  <a:srgbClr val="FF0000"/>
                </a:solidFill>
              </a:rPr>
              <a:t>минут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8931" y="2079549"/>
            <a:ext cx="3855555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 математике – линейка, не содержащая справочной информации, для построения чертежей и </a:t>
            </a:r>
            <a:r>
              <a:rPr lang="ru-RU" sz="1600" dirty="0" smtClean="0"/>
              <a:t>рисунков;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6AB3"/>
                </a:solidFill>
              </a:rPr>
              <a:t>по </a:t>
            </a:r>
            <a:r>
              <a:rPr lang="ru-RU" sz="1600" dirty="0">
                <a:solidFill>
                  <a:srgbClr val="006AB3"/>
                </a:solidFill>
              </a:rPr>
              <a:t>биологии -непрограммируемый </a:t>
            </a:r>
            <a:r>
              <a:rPr lang="ru-RU" sz="1600" dirty="0" smtClean="0">
                <a:solidFill>
                  <a:srgbClr val="006AB3"/>
                </a:solidFill>
              </a:rPr>
              <a:t>калькулятор;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6AB3"/>
                </a:solidFill>
              </a:rPr>
              <a:t>по </a:t>
            </a:r>
            <a:r>
              <a:rPr lang="ru-RU" sz="1600" dirty="0">
                <a:solidFill>
                  <a:srgbClr val="006AB3"/>
                </a:solidFill>
              </a:rPr>
              <a:t>физике - линейка для построения графиков и </a:t>
            </a:r>
            <a:r>
              <a:rPr lang="ru-RU" sz="1600" dirty="0" smtClean="0">
                <a:solidFill>
                  <a:srgbClr val="006AB3"/>
                </a:solidFill>
              </a:rPr>
              <a:t>схем, непрограммируемый калькулятор;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6AB3"/>
                </a:solidFill>
              </a:rPr>
              <a:t>по </a:t>
            </a:r>
            <a:r>
              <a:rPr lang="ru-RU" sz="1600" dirty="0">
                <a:solidFill>
                  <a:srgbClr val="006AB3"/>
                </a:solidFill>
              </a:rPr>
              <a:t>химии - непрограммируемый </a:t>
            </a:r>
            <a:r>
              <a:rPr lang="ru-RU" sz="1600" dirty="0" smtClean="0">
                <a:solidFill>
                  <a:srgbClr val="006AB3"/>
                </a:solidFill>
              </a:rPr>
              <a:t>калькулятор;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6AB3"/>
                </a:solidFill>
              </a:rPr>
              <a:t>по </a:t>
            </a:r>
            <a:r>
              <a:rPr lang="ru-RU" sz="1600" dirty="0">
                <a:solidFill>
                  <a:srgbClr val="006AB3"/>
                </a:solidFill>
              </a:rPr>
              <a:t>географии –непрограммируемый </a:t>
            </a:r>
            <a:r>
              <a:rPr lang="ru-RU" sz="1600" dirty="0" smtClean="0">
                <a:solidFill>
                  <a:srgbClr val="006AB3"/>
                </a:solidFill>
              </a:rPr>
              <a:t>калькулятор;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6AB3"/>
                </a:solidFill>
              </a:rPr>
              <a:t>по </a:t>
            </a:r>
            <a:r>
              <a:rPr lang="ru-RU" sz="1600" dirty="0">
                <a:solidFill>
                  <a:srgbClr val="006AB3"/>
                </a:solidFill>
              </a:rPr>
              <a:t>литературе - орфографический словарь, позволяющий установить нормативное написание </a:t>
            </a:r>
            <a:r>
              <a:rPr lang="ru-RU" sz="1600" dirty="0" smtClean="0">
                <a:solidFill>
                  <a:srgbClr val="006AB3"/>
                </a:solidFill>
              </a:rPr>
              <a:t>слов</a:t>
            </a:r>
            <a:endParaRPr lang="ru-RU" sz="1600" dirty="0">
              <a:solidFill>
                <a:srgbClr val="006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72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2729" y="768262"/>
            <a:ext cx="8928992" cy="73536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1400" dirty="0" smtClean="0">
                <a:latin typeface="Arial" charset="0"/>
                <a:cs typeface="Arial" charset="0"/>
              </a:rPr>
              <a:t>Приказ об утверждении единого расписания и продолжительности проведения государственного выпускного экзамена по образовательным программам основного общего и среднего общего образования по каждому учебному предмету, перечня средств обучения и воспитания, используемых при проведении </a:t>
            </a:r>
            <a:br>
              <a:rPr lang="ru-RU" altLang="ru-RU" sz="1400" dirty="0" smtClean="0">
                <a:latin typeface="Arial" charset="0"/>
                <a:cs typeface="Arial" charset="0"/>
              </a:rPr>
            </a:br>
            <a:endParaRPr lang="ru-RU" altLang="ru-RU" sz="1400" dirty="0" smtClean="0">
              <a:latin typeface="Arial" charset="0"/>
              <a:cs typeface="Arial" charset="0"/>
            </a:endParaRPr>
          </a:p>
        </p:txBody>
      </p:sp>
      <p:sp>
        <p:nvSpPr>
          <p:cNvPr id="27651" name="Объект 2"/>
          <p:cNvSpPr txBox="1">
            <a:spLocks/>
          </p:cNvSpPr>
          <p:nvPr/>
        </p:nvSpPr>
        <p:spPr bwMode="auto">
          <a:xfrm>
            <a:off x="415925" y="1484784"/>
            <a:ext cx="8229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22" tIns="49211" rIns="98422" bIns="49211"/>
          <a:lstStyle>
            <a:lvl1pPr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7065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70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70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70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706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spcAft>
                <a:spcPts val="1150"/>
              </a:spcAft>
              <a:buFont typeface="Arial" charset="0"/>
              <a:buNone/>
            </a:pPr>
            <a:r>
              <a:rPr lang="ru-RU" altLang="ru-RU" sz="1400" b="1" dirty="0">
                <a:solidFill>
                  <a:srgbClr val="006AB3"/>
                </a:solidFill>
              </a:rPr>
              <a:t>Начало ГВЭ-11 по всем учебным </a:t>
            </a:r>
            <a:r>
              <a:rPr lang="ru-RU" altLang="ru-RU" sz="1400" b="1" dirty="0" smtClean="0">
                <a:solidFill>
                  <a:srgbClr val="006AB3"/>
                </a:solidFill>
              </a:rPr>
              <a:t>предметам в </a:t>
            </a:r>
            <a:r>
              <a:rPr lang="ru-RU" altLang="ru-RU" sz="1400" b="1" dirty="0">
                <a:solidFill>
                  <a:srgbClr val="006AB3"/>
                </a:solidFill>
              </a:rPr>
              <a:t>10.00 по местному времени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340255"/>
              </p:ext>
            </p:extLst>
          </p:nvPr>
        </p:nvGraphicFramePr>
        <p:xfrm>
          <a:off x="285720" y="1928802"/>
          <a:ext cx="848363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3325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467544" y="594985"/>
            <a:ext cx="7657541" cy="1779597"/>
          </a:xfrm>
          <a:prstGeom prst="downArrowCallout">
            <a:avLst/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Порядок проведения ГИА </a:t>
            </a:r>
          </a:p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(приказ Министерства просвещения Российской Федерации и </a:t>
            </a:r>
            <a:r>
              <a:rPr lang="ru-RU" sz="2000" dirty="0" err="1" smtClean="0">
                <a:solidFill>
                  <a:prstClr val="white"/>
                </a:solidFill>
              </a:rPr>
              <a:t>Рособрнадзора</a:t>
            </a:r>
            <a:r>
              <a:rPr lang="ru-RU" sz="2000" dirty="0" smtClean="0">
                <a:solidFill>
                  <a:prstClr val="white"/>
                </a:solidFill>
              </a:rPr>
              <a:t> от 04.04.2023  № 233/552)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3109" y="2492896"/>
            <a:ext cx="8136904" cy="34606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rgbClr val="012F4B"/>
                </a:solidFill>
              </a:rPr>
              <a:t>Структура Порядка ГИА-11:</a:t>
            </a:r>
          </a:p>
          <a:p>
            <a:pPr marL="400050" indent="-400050">
              <a:buFont typeface="+mj-lt"/>
              <a:buAutoNum type="romanUcPeriod"/>
            </a:pPr>
            <a:r>
              <a:rPr lang="ru-RU" dirty="0" smtClean="0">
                <a:solidFill>
                  <a:srgbClr val="012F4B"/>
                </a:solidFill>
              </a:rPr>
              <a:t>Общие положения</a:t>
            </a:r>
          </a:p>
          <a:p>
            <a:pPr marL="400050" indent="-400050">
              <a:buFont typeface="+mj-lt"/>
              <a:buAutoNum type="romanUcPeriod"/>
            </a:pPr>
            <a:r>
              <a:rPr lang="ru-RU" dirty="0" smtClean="0">
                <a:solidFill>
                  <a:srgbClr val="012F4B"/>
                </a:solidFill>
              </a:rPr>
              <a:t>Формы проведения ГИА и участники ГИА</a:t>
            </a:r>
          </a:p>
          <a:p>
            <a:pPr marL="400050" indent="-400050">
              <a:buFont typeface="+mj-lt"/>
              <a:buAutoNum type="romanUcPeriod"/>
            </a:pPr>
            <a:r>
              <a:rPr lang="ru-RU" dirty="0" smtClean="0">
                <a:solidFill>
                  <a:srgbClr val="012F4B"/>
                </a:solidFill>
              </a:rPr>
              <a:t>Итоговое сочинение (изложение)</a:t>
            </a:r>
          </a:p>
          <a:p>
            <a:pPr marL="400050" indent="-400050">
              <a:buFont typeface="+mj-lt"/>
              <a:buAutoNum type="romanUcPeriod"/>
            </a:pPr>
            <a:r>
              <a:rPr lang="ru-RU" dirty="0" smtClean="0">
                <a:solidFill>
                  <a:srgbClr val="012F4B"/>
                </a:solidFill>
              </a:rPr>
              <a:t>Организация проведения ГИА</a:t>
            </a:r>
          </a:p>
          <a:p>
            <a:pPr marL="400050" indent="-400050">
              <a:buFont typeface="+mj-lt"/>
              <a:buAutoNum type="romanUcPeriod"/>
            </a:pPr>
            <a:r>
              <a:rPr lang="ru-RU" dirty="0" smtClean="0">
                <a:solidFill>
                  <a:srgbClr val="012F4B"/>
                </a:solidFill>
              </a:rPr>
              <a:t>Проведение ГИА</a:t>
            </a:r>
          </a:p>
          <a:p>
            <a:pPr marL="400050" indent="-400050">
              <a:buFont typeface="+mj-lt"/>
              <a:buAutoNum type="romanUcPeriod"/>
            </a:pPr>
            <a:r>
              <a:rPr lang="ru-RU" dirty="0" smtClean="0">
                <a:solidFill>
                  <a:srgbClr val="012F4B"/>
                </a:solidFill>
              </a:rPr>
              <a:t>Обработка, проверка экзаменационных работ участников экзамена и их оценивание</a:t>
            </a:r>
          </a:p>
          <a:p>
            <a:pPr marL="400050" indent="-400050">
              <a:buFont typeface="+mj-lt"/>
              <a:buAutoNum type="romanUcPeriod"/>
            </a:pPr>
            <a:r>
              <a:rPr lang="ru-RU" dirty="0" smtClean="0">
                <a:solidFill>
                  <a:srgbClr val="012F4B"/>
                </a:solidFill>
              </a:rPr>
              <a:t>Утверждение, изменение и (или) аннулирование результатов ГИА</a:t>
            </a:r>
          </a:p>
          <a:p>
            <a:pPr marL="400050" indent="-400050">
              <a:buFont typeface="+mj-lt"/>
              <a:buAutoNum type="romanUcPeriod"/>
            </a:pPr>
            <a:r>
              <a:rPr lang="ru-RU" dirty="0" smtClean="0">
                <a:solidFill>
                  <a:srgbClr val="012F4B"/>
                </a:solidFill>
              </a:rPr>
              <a:t>Оценка результатов ГИА</a:t>
            </a:r>
          </a:p>
          <a:p>
            <a:pPr marL="400050" indent="-400050">
              <a:buFont typeface="+mj-lt"/>
              <a:buAutoNum type="romanUcPeriod"/>
            </a:pPr>
            <a:r>
              <a:rPr lang="ru-RU" dirty="0" smtClean="0">
                <a:solidFill>
                  <a:srgbClr val="012F4B"/>
                </a:solidFill>
              </a:rPr>
              <a:t>Прием и рассмотрение апелляций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3734544" y="6569629"/>
            <a:ext cx="1989584" cy="3157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Дуга 4"/>
          <p:cNvSpPr/>
          <p:nvPr/>
        </p:nvSpPr>
        <p:spPr>
          <a:xfrm>
            <a:off x="-2052736" y="1484784"/>
            <a:ext cx="144016" cy="11541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39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8579296" cy="64807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800" dirty="0" smtClean="0">
                <a:latin typeface="Arial" charset="0"/>
                <a:cs typeface="Arial" charset="0"/>
              </a:rPr>
              <a:t>Перечень методических рекомендаций </a:t>
            </a:r>
            <a:r>
              <a:rPr lang="ru-RU" altLang="ru-RU" sz="1800" dirty="0" smtClean="0">
                <a:latin typeface="Arial" charset="0"/>
                <a:cs typeface="Arial" charset="0"/>
              </a:rPr>
              <a:t/>
            </a:r>
            <a:br>
              <a:rPr lang="ru-RU" altLang="ru-RU" sz="1800" dirty="0" smtClean="0">
                <a:latin typeface="Arial" charset="0"/>
                <a:cs typeface="Arial" charset="0"/>
              </a:rPr>
            </a:br>
            <a:r>
              <a:rPr lang="ru-RU" altLang="ru-RU" sz="1800" dirty="0" smtClean="0">
                <a:latin typeface="Arial" charset="0"/>
                <a:cs typeface="Arial" charset="0"/>
              </a:rPr>
              <a:t>по </a:t>
            </a:r>
            <a:r>
              <a:rPr lang="ru-RU" altLang="ru-RU" sz="1800" dirty="0" smtClean="0">
                <a:latin typeface="Arial" charset="0"/>
                <a:cs typeface="Arial" charset="0"/>
              </a:rPr>
              <a:t>подготовке и проведению </a:t>
            </a:r>
            <a:r>
              <a:rPr lang="ru-RU" altLang="ru-RU" sz="1800" dirty="0" smtClean="0">
                <a:latin typeface="Arial" charset="0"/>
                <a:cs typeface="Arial" charset="0"/>
              </a:rPr>
              <a:t>ГИА </a:t>
            </a:r>
            <a:r>
              <a:rPr lang="ru-RU" altLang="ru-RU" sz="1800" dirty="0" smtClean="0">
                <a:latin typeface="Arial" charset="0"/>
                <a:cs typeface="Arial" charset="0"/>
              </a:rPr>
              <a:t>в 2025 году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116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5760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44624"/>
            <a:ext cx="2998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Новое 2025 год!!!!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552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899592" y="12129"/>
            <a:ext cx="5338936" cy="536551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FF0000"/>
                </a:solidFill>
                <a:latin typeface="Arial" charset="0"/>
                <a:cs typeface="Arial" charset="0"/>
              </a:rPr>
              <a:t>Новое 2025 год!!!!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3"/>
            <a:ext cx="9144000" cy="481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46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-540568" y="-99392"/>
            <a:ext cx="8579296" cy="648072"/>
          </a:xfrm>
        </p:spPr>
        <p:txBody>
          <a:bodyPr>
            <a:normAutofit/>
          </a:bodyPr>
          <a:lstStyle/>
          <a:p>
            <a:r>
              <a:rPr lang="ru-RU" altLang="ru-RU" sz="2400" dirty="0">
                <a:solidFill>
                  <a:srgbClr val="FF0000"/>
                </a:solidFill>
                <a:latin typeface="Arial" charset="0"/>
                <a:cs typeface="Arial" charset="0"/>
              </a:rPr>
              <a:t>Новое 2025 год!!!!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144000" cy="533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98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8579296" cy="648072"/>
          </a:xfrm>
        </p:spPr>
        <p:txBody>
          <a:bodyPr>
            <a:normAutofit/>
          </a:bodyPr>
          <a:lstStyle/>
          <a:p>
            <a:r>
              <a:rPr lang="ru-RU" altLang="ru-RU" sz="2000" dirty="0">
                <a:solidFill>
                  <a:srgbClr val="FF0000"/>
                </a:solidFill>
                <a:latin typeface="Arial" charset="0"/>
                <a:cs typeface="Arial" charset="0"/>
              </a:rPr>
              <a:t>Новое 2025 год!!!!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27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-324544" y="19147"/>
            <a:ext cx="8579296" cy="648072"/>
          </a:xfrm>
        </p:spPr>
        <p:txBody>
          <a:bodyPr>
            <a:normAutofit/>
          </a:bodyPr>
          <a:lstStyle/>
          <a:p>
            <a:r>
              <a:rPr lang="ru-RU" altLang="ru-RU" sz="2400" dirty="0">
                <a:solidFill>
                  <a:srgbClr val="FF0000"/>
                </a:solidFill>
                <a:latin typeface="Arial" charset="0"/>
                <a:cs typeface="Arial" charset="0"/>
              </a:rPr>
              <a:t>Новое 2025 год!!!!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6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-396552" y="19147"/>
            <a:ext cx="8579296" cy="648072"/>
          </a:xfrm>
        </p:spPr>
        <p:txBody>
          <a:bodyPr>
            <a:normAutofit/>
          </a:bodyPr>
          <a:lstStyle/>
          <a:p>
            <a:r>
              <a:rPr lang="ru-RU" altLang="ru-RU" sz="2400" dirty="0">
                <a:solidFill>
                  <a:srgbClr val="FF0000"/>
                </a:solidFill>
                <a:latin typeface="Arial" charset="0"/>
                <a:cs typeface="Arial" charset="0"/>
              </a:rPr>
              <a:t>Новое 2025 год!!!!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438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308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5364088" cy="478614"/>
          </a:xfrm>
        </p:spPr>
        <p:txBody>
          <a:bodyPr>
            <a:normAutofit/>
          </a:bodyPr>
          <a:lstStyle/>
          <a:p>
            <a:r>
              <a:rPr lang="ru-RU" altLang="ru-RU" sz="2400" dirty="0">
                <a:solidFill>
                  <a:srgbClr val="FF0000"/>
                </a:solidFill>
                <a:latin typeface="Arial" charset="0"/>
                <a:cs typeface="Arial" charset="0"/>
              </a:rPr>
              <a:t>Новое 2025 год!!!!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254"/>
            <a:ext cx="9144000" cy="571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48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467544" y="594985"/>
            <a:ext cx="7657541" cy="1779597"/>
          </a:xfrm>
          <a:prstGeom prst="downArrowCallout">
            <a:avLst/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Порядок проведения ГИА </a:t>
            </a:r>
          </a:p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(приказ Министерства просвещения Российской Федерации и </a:t>
            </a:r>
            <a:r>
              <a:rPr lang="ru-RU" sz="2000" dirty="0" err="1" smtClean="0">
                <a:solidFill>
                  <a:prstClr val="white"/>
                </a:solidFill>
              </a:rPr>
              <a:t>Рособрнадзора</a:t>
            </a:r>
            <a:r>
              <a:rPr lang="ru-RU" sz="2000" dirty="0" smtClean="0">
                <a:solidFill>
                  <a:prstClr val="white"/>
                </a:solidFill>
              </a:rPr>
              <a:t> от 04.04.2023  № 233/552)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3734544" y="6569629"/>
            <a:ext cx="1989584" cy="3157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Дуга 4"/>
          <p:cNvSpPr/>
          <p:nvPr/>
        </p:nvSpPr>
        <p:spPr>
          <a:xfrm>
            <a:off x="-2052736" y="1484784"/>
            <a:ext cx="144016" cy="11541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241" y="2741780"/>
            <a:ext cx="7624844" cy="34606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000" dirty="0" smtClean="0">
                <a:solidFill>
                  <a:srgbClr val="012F4B"/>
                </a:solidFill>
              </a:rPr>
              <a:t>                                               Определяет: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solidFill>
                <a:srgbClr val="012F4B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12F4B"/>
                </a:solidFill>
              </a:rPr>
              <a:t>Формы ГИА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12F4B"/>
                </a:solidFill>
              </a:rPr>
              <a:t>Участников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12F4B"/>
                </a:solidFill>
              </a:rPr>
              <a:t>Требования к использованию средств обучения и воспитания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12F4B"/>
                </a:solidFill>
              </a:rPr>
              <a:t>Требования к использованию средств связи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12F4B"/>
                </a:solidFill>
              </a:rPr>
              <a:t>Требования к лицам, проводящим ГИА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12F4B"/>
                </a:solidFill>
              </a:rPr>
              <a:t>Порядок проверки работ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12F4B"/>
                </a:solidFill>
              </a:rPr>
              <a:t>Порядок рассмотрения апелляций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12F4B"/>
                </a:solidFill>
              </a:rPr>
              <a:t>Порядок изменения и аннулирования результатов ГИА</a:t>
            </a:r>
            <a:endParaRPr lang="ru-RU" sz="2000" dirty="0">
              <a:solidFill>
                <a:srgbClr val="012F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46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23528" y="85480"/>
            <a:ext cx="6336704" cy="646356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latin typeface="Arial" charset="0"/>
                <a:cs typeface="Arial" charset="0"/>
              </a:rPr>
              <a:t>Формы проведения ГИА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711275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22805" y="836712"/>
            <a:ext cx="462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Формы проведения ГИА и участники. </a:t>
            </a:r>
            <a:r>
              <a:rPr lang="ru-RU" dirty="0" err="1" smtClean="0"/>
              <a:t>П.п</a:t>
            </a:r>
            <a:r>
              <a:rPr lang="ru-RU" dirty="0" smtClean="0"/>
              <a:t>. 7,8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267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Содержимое 2"/>
          <p:cNvSpPr>
            <a:spLocks noGrp="1"/>
          </p:cNvSpPr>
          <p:nvPr>
            <p:ph idx="4294967295"/>
          </p:nvPr>
        </p:nvSpPr>
        <p:spPr>
          <a:xfrm>
            <a:off x="-14808" y="1569041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2400" smtClean="0">
                <a:solidFill>
                  <a:schemeClr val="tx1"/>
                </a:solidFill>
              </a:rPr>
              <a:t/>
            </a:r>
            <a:br>
              <a:rPr lang="ru-RU" altLang="ru-RU" sz="2400" smtClean="0">
                <a:solidFill>
                  <a:schemeClr val="tx1"/>
                </a:solidFill>
              </a:rPr>
            </a:br>
            <a:endParaRPr lang="ru-RU" altLang="ru-RU" sz="240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smtClean="0"/>
          </a:p>
        </p:txBody>
      </p:sp>
      <p:sp>
        <p:nvSpPr>
          <p:cNvPr id="8" name="TextBox 7"/>
          <p:cNvSpPr txBox="1"/>
          <p:nvPr/>
        </p:nvSpPr>
        <p:spPr>
          <a:xfrm>
            <a:off x="971600" y="58102"/>
            <a:ext cx="4989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Формы проведения ГИА и участники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10" y="692696"/>
            <a:ext cx="8805369" cy="4767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0429" y="5697440"/>
            <a:ext cx="6768752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Победители и призеры заключительного этапа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ВсОШ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освобождаются от ГИА по профилю олимпиады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56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2400" dirty="0" smtClean="0">
                <a:solidFill>
                  <a:schemeClr val="tx1"/>
                </a:solidFill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</a:rPr>
            </a:br>
            <a:endParaRPr lang="ru-RU" altLang="ru-RU" sz="2400" dirty="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43608" y="34311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Формы проведения ГИА и участники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" y="471589"/>
            <a:ext cx="5933856" cy="34077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3057732" y="3585664"/>
            <a:ext cx="1226236" cy="2936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30889" y="3292036"/>
            <a:ext cx="936106" cy="587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124744"/>
            <a:ext cx="2738927" cy="16841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82" y="4077071"/>
            <a:ext cx="3844400" cy="24385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4077072"/>
            <a:ext cx="4657118" cy="239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155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1610" y="15865"/>
            <a:ext cx="618515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Периоды проведения и категории участников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1" y="1163220"/>
            <a:ext cx="2004792" cy="184665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Досрочный период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(март-апрель):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</a:rPr>
              <a:t>выпускники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текущего года;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</a:rPr>
              <a:t>обучающиеся СПО;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</a:rPr>
              <a:t>ВПЛ, только по решению ГЭК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9071" y="1142074"/>
            <a:ext cx="3285101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Основной период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(май-июнь, июль):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5" y="1142074"/>
            <a:ext cx="2808313" cy="184665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Дополнительный период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(сентябрь):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sz="1400" dirty="0" smtClean="0">
                <a:solidFill>
                  <a:schemeClr val="bg1"/>
                </a:solidFill>
              </a:rPr>
              <a:t>Только </a:t>
            </a:r>
            <a:r>
              <a:rPr lang="ru-RU" sz="1400" dirty="0">
                <a:solidFill>
                  <a:schemeClr val="bg1"/>
                </a:solidFill>
              </a:rPr>
              <a:t>выпускники текущего </a:t>
            </a:r>
            <a:r>
              <a:rPr lang="ru-RU" sz="1400" dirty="0" smtClean="0">
                <a:solidFill>
                  <a:schemeClr val="bg1"/>
                </a:solidFill>
              </a:rPr>
              <a:t>года;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- Русский язык;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 Математика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1193" y="4191266"/>
            <a:ext cx="3421738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Дополнительные дни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основного периода (июль):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Только выпускники текущего года 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064" y="3553852"/>
            <a:ext cx="1002197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Основные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дни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2557" y="4191266"/>
            <a:ext cx="1057341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Резервные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дни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9071" y="2115242"/>
            <a:ext cx="1526956" cy="123110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1400" u="sng" dirty="0" smtClean="0">
                <a:solidFill>
                  <a:schemeClr val="bg1"/>
                </a:solidFill>
              </a:rPr>
              <a:t>Основные дни</a:t>
            </a:r>
            <a:r>
              <a:rPr lang="ru-RU" sz="1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- выпускники </a:t>
            </a:r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dirty="0">
                <a:solidFill>
                  <a:schemeClr val="bg1"/>
                </a:solidFill>
              </a:rPr>
              <a:t>текущего года;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- обучающиеся </a:t>
            </a:r>
            <a:r>
              <a:rPr lang="ru-RU" sz="1200" dirty="0">
                <a:solidFill>
                  <a:schemeClr val="bg1"/>
                </a:solidFill>
              </a:rPr>
              <a:t>СПО;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</a:rPr>
              <a:t>ВПЛ</a:t>
            </a:r>
            <a:r>
              <a:rPr lang="ru-RU" sz="1200" dirty="0">
                <a:solidFill>
                  <a:schemeClr val="bg1"/>
                </a:solidFill>
              </a:rPr>
              <a:t>, только 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по </a:t>
            </a:r>
            <a:r>
              <a:rPr lang="ru-RU" sz="1200" dirty="0">
                <a:solidFill>
                  <a:schemeClr val="bg1"/>
                </a:solidFill>
              </a:rPr>
              <a:t>решению </a:t>
            </a:r>
            <a:r>
              <a:rPr lang="ru-RU" sz="1200" dirty="0" smtClean="0">
                <a:solidFill>
                  <a:schemeClr val="bg1"/>
                </a:solidFill>
              </a:rPr>
              <a:t>ГЭК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8417" y="3599651"/>
            <a:ext cx="1002197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Основные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дни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5975" y="2172758"/>
            <a:ext cx="1526956" cy="104644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1400" u="sng" dirty="0" smtClean="0">
                <a:solidFill>
                  <a:schemeClr val="bg1"/>
                </a:solidFill>
              </a:rPr>
              <a:t>Резервные дни: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- выпускники </a:t>
            </a:r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dirty="0">
                <a:solidFill>
                  <a:schemeClr val="bg1"/>
                </a:solidFill>
              </a:rPr>
              <a:t>текущего года;</a:t>
            </a:r>
          </a:p>
          <a:p>
            <a:r>
              <a:rPr lang="ru-RU" sz="1200" dirty="0">
                <a:solidFill>
                  <a:schemeClr val="bg1"/>
                </a:solidFill>
              </a:rPr>
              <a:t>- обучающиеся СПО;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- ВПЛ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5474" y="3979502"/>
            <a:ext cx="1057341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Резервные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дни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3944551">
            <a:off x="1334755" y="233298"/>
            <a:ext cx="208557" cy="1155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7212749">
            <a:off x="6569714" y="90106"/>
            <a:ext cx="214914" cy="13816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3604187" y="506960"/>
            <a:ext cx="189391" cy="6056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>
            <a:endCxn id="13" idx="0"/>
          </p:cNvCxnSpPr>
          <p:nvPr/>
        </p:nvCxnSpPr>
        <p:spPr>
          <a:xfrm>
            <a:off x="3492549" y="1809902"/>
            <a:ext cx="0" cy="305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364088" y="1809902"/>
            <a:ext cx="0" cy="362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" idx="2"/>
          </p:cNvCxnSpPr>
          <p:nvPr/>
        </p:nvCxnSpPr>
        <p:spPr>
          <a:xfrm flipH="1">
            <a:off x="4371621" y="1788405"/>
            <a:ext cx="1" cy="2288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4" idx="0"/>
          </p:cNvCxnSpPr>
          <p:nvPr/>
        </p:nvCxnSpPr>
        <p:spPr>
          <a:xfrm>
            <a:off x="6859515" y="3009879"/>
            <a:ext cx="1" cy="589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08" name="Прямая со стрелкой 43007"/>
          <p:cNvCxnSpPr>
            <a:endCxn id="16" idx="0"/>
          </p:cNvCxnSpPr>
          <p:nvPr/>
        </p:nvCxnSpPr>
        <p:spPr>
          <a:xfrm>
            <a:off x="8328489" y="3029572"/>
            <a:ext cx="15656" cy="949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10" name="Прямая со стрелкой 43009"/>
          <p:cNvCxnSpPr/>
          <p:nvPr/>
        </p:nvCxnSpPr>
        <p:spPr>
          <a:xfrm>
            <a:off x="611560" y="3029904"/>
            <a:ext cx="0" cy="471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13" name="Прямая со стрелкой 43012"/>
          <p:cNvCxnSpPr/>
          <p:nvPr/>
        </p:nvCxnSpPr>
        <p:spPr>
          <a:xfrm>
            <a:off x="1763688" y="3068960"/>
            <a:ext cx="0" cy="1122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53917" y="5652126"/>
            <a:ext cx="64758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Образец заявления о пересдаче ЕГЭ в дополнительный день!!!!</a:t>
            </a:r>
          </a:p>
          <a:p>
            <a:pPr algn="ctr"/>
            <a:r>
              <a:rPr lang="ru-RU" dirty="0" smtClean="0"/>
              <a:t>(МР Приложение №6)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4027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15124</TotalTime>
  <Words>2681</Words>
  <Application>Microsoft Office PowerPoint</Application>
  <PresentationFormat>Экран (4:3)</PresentationFormat>
  <Paragraphs>361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Calibri</vt:lpstr>
      <vt:lpstr>Times New Roman</vt:lpstr>
      <vt:lpstr>Wingdings</vt:lpstr>
      <vt:lpstr>Тема Office</vt:lpstr>
      <vt:lpstr> </vt:lpstr>
      <vt:lpstr>ОБЩАЯ ХАРАКТЕРИСТИКА ОРГАНИЗАЦИИ И ПРОВЕДЕНИЯ гиа-11 в 2024 году</vt:lpstr>
      <vt:lpstr>Нормативные правовые акты</vt:lpstr>
      <vt:lpstr>Презентация PowerPoint</vt:lpstr>
      <vt:lpstr>Презентация PowerPoint</vt:lpstr>
      <vt:lpstr>Формы проведения ГИА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организации и проведении ГИА принимают участие:</vt:lpstr>
      <vt:lpstr>Презентация PowerPoint</vt:lpstr>
      <vt:lpstr>Государственная экзаменационная комиссия</vt:lpstr>
      <vt:lpstr>Презентация PowerPoint</vt:lpstr>
      <vt:lpstr>Презентация PowerPoint</vt:lpstr>
      <vt:lpstr>Презентация PowerPoint</vt:lpstr>
      <vt:lpstr>Презентация PowerPoint</vt:lpstr>
      <vt:lpstr>Штаб ППЭ оборудуется:</vt:lpstr>
      <vt:lpstr>Аудитории ППЭ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Приказ об утверждении единого расписания и продолжительности проведения единого государственного экзамена по каждому учебному предмету, перечня средств обучения и воспитания, используемых при его проведении   </vt:lpstr>
      <vt:lpstr>Приказ об утверждении единого расписания и продолжительности проведения государственного выпускного экзамена по образовательным программам основного общего и среднего общего образования по каждому учебному предмету, перечня средств обучения и воспитания, используемых при проведении  </vt:lpstr>
      <vt:lpstr>Перечень методических рекомендаций  по подготовке и проведению ГИА в 2025 году</vt:lpstr>
      <vt:lpstr>Презентация PowerPoint</vt:lpstr>
      <vt:lpstr>Новое 2025 год!!!!</vt:lpstr>
      <vt:lpstr>Новое 2025 год!!!!</vt:lpstr>
      <vt:lpstr>Новое 2025 год!!!!</vt:lpstr>
      <vt:lpstr>Новое 2025 год!!!!</vt:lpstr>
      <vt:lpstr>Новое 2025 год!!!!</vt:lpstr>
      <vt:lpstr>Новое 2025 год!!!!</vt:lpstr>
    </vt:vector>
  </TitlesOfParts>
  <Company>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ege</dc:creator>
  <cp:lastModifiedBy>Брагина Лариса Васильевна</cp:lastModifiedBy>
  <cp:revision>670</cp:revision>
  <cp:lastPrinted>2025-01-31T04:38:32Z</cp:lastPrinted>
  <dcterms:created xsi:type="dcterms:W3CDTF">2014-10-16T05:54:08Z</dcterms:created>
  <dcterms:modified xsi:type="dcterms:W3CDTF">2025-01-31T04:48:12Z</dcterms:modified>
</cp:coreProperties>
</file>