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22"/>
  </p:notesMasterIdLst>
  <p:sldIdLst>
    <p:sldId id="447" r:id="rId2"/>
    <p:sldId id="449" r:id="rId3"/>
    <p:sldId id="451" r:id="rId4"/>
    <p:sldId id="452" r:id="rId5"/>
    <p:sldId id="453" r:id="rId6"/>
    <p:sldId id="468" r:id="rId7"/>
    <p:sldId id="456" r:id="rId8"/>
    <p:sldId id="457" r:id="rId9"/>
    <p:sldId id="458" r:id="rId10"/>
    <p:sldId id="437" r:id="rId11"/>
    <p:sldId id="459" r:id="rId12"/>
    <p:sldId id="461" r:id="rId13"/>
    <p:sldId id="469" r:id="rId14"/>
    <p:sldId id="470" r:id="rId15"/>
    <p:sldId id="471" r:id="rId16"/>
    <p:sldId id="450" r:id="rId17"/>
    <p:sldId id="466" r:id="rId18"/>
    <p:sldId id="472" r:id="rId19"/>
    <p:sldId id="460" r:id="rId20"/>
    <p:sldId id="291" r:id="rId2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4660"/>
  </p:normalViewPr>
  <p:slideViewPr>
    <p:cSldViewPr snapToGrid="0">
      <p:cViewPr>
        <p:scale>
          <a:sx n="75" d="100"/>
          <a:sy n="75" d="100"/>
        </p:scale>
        <p:origin x="43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шаг 1</a:t>
          </a:r>
          <a:endParaRPr lang="ru-RU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2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3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3AE97A-150F-4EEE-8EC0-D79E5EE6E028}" type="presOf" srcId="{640ECCBF-6002-4734-AD7D-254395080FD3}" destId="{9E5269B8-AB1F-4ED4-9120-8B5C517923E9}" srcOrd="0" destOrd="0" presId="urn:microsoft.com/office/officeart/2005/8/layout/lProcess3"/>
    <dgm:cxn modelId="{E1890841-97DC-4772-9D4F-C5A037ABE47C}" type="presOf" srcId="{1B7D5CA3-71F8-47E2-AC84-7F0E9C112A64}" destId="{4240CA13-6016-407B-959A-32BDD5728BF6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6910003A-5C1B-4C3F-AA8E-F892B485DFC0}" type="presOf" srcId="{5908C934-A54C-44D3-B7DE-2FFD8B944A11}" destId="{F2377CEC-53FB-4822-B0EA-A4FFA5236285}" srcOrd="0" destOrd="0" presId="urn:microsoft.com/office/officeart/2005/8/layout/lProcess3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327EB1B6-87A3-43D5-B2F2-2AC1F7231C51}" type="presOf" srcId="{EBF3D1DF-23F7-4241-9687-3A7C763AB931}" destId="{843D1946-38B1-4370-9B53-63698A3274A3}" srcOrd="0" destOrd="0" presId="urn:microsoft.com/office/officeart/2005/8/layout/lProcess3"/>
    <dgm:cxn modelId="{D34816E9-93C7-471E-8139-FA2FA9FACBF2}" type="presOf" srcId="{915C0B4F-8D7C-44EC-BF25-65E6B3A2D714}" destId="{284FA059-49BF-4ECB-96E2-CF1F1917BD06}" srcOrd="0" destOrd="0" presId="urn:microsoft.com/office/officeart/2005/8/layout/lProcess3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2D351CA7-AD21-4355-B442-C1D5AABE2088}" type="presParOf" srcId="{9E5269B8-AB1F-4ED4-9120-8B5C517923E9}" destId="{B14B6BE9-BB97-40C0-BDA3-A72A1B60689C}" srcOrd="0" destOrd="0" presId="urn:microsoft.com/office/officeart/2005/8/layout/lProcess3"/>
    <dgm:cxn modelId="{4545DAC0-2321-4D3C-93EB-17BA77D0EFC5}" type="presParOf" srcId="{B14B6BE9-BB97-40C0-BDA3-A72A1B60689C}" destId="{F2377CEC-53FB-4822-B0EA-A4FFA5236285}" srcOrd="0" destOrd="0" presId="urn:microsoft.com/office/officeart/2005/8/layout/lProcess3"/>
    <dgm:cxn modelId="{A0356C18-08E5-4BD6-AE47-923F824D081A}" type="presParOf" srcId="{B14B6BE9-BB97-40C0-BDA3-A72A1B60689C}" destId="{98B8C216-B323-438A-B927-E211241FA6E8}" srcOrd="1" destOrd="0" presId="urn:microsoft.com/office/officeart/2005/8/layout/lProcess3"/>
    <dgm:cxn modelId="{5E9E4293-094E-4C64-B526-047C1E433A31}" type="presParOf" srcId="{B14B6BE9-BB97-40C0-BDA3-A72A1B60689C}" destId="{843D1946-38B1-4370-9B53-63698A3274A3}" srcOrd="2" destOrd="0" presId="urn:microsoft.com/office/officeart/2005/8/layout/lProcess3"/>
    <dgm:cxn modelId="{B2FB218D-3C6F-444A-90B7-23C0A2E43B92}" type="presParOf" srcId="{B14B6BE9-BB97-40C0-BDA3-A72A1B60689C}" destId="{5D0C352D-5C4D-4ADC-9013-9C0936AA81CD}" srcOrd="3" destOrd="0" presId="urn:microsoft.com/office/officeart/2005/8/layout/lProcess3"/>
    <dgm:cxn modelId="{080DDCDD-8D71-45FD-B9C5-DFA747058E13}" type="presParOf" srcId="{B14B6BE9-BB97-40C0-BDA3-A72A1B60689C}" destId="{284FA059-49BF-4ECB-96E2-CF1F1917BD06}" srcOrd="4" destOrd="0" presId="urn:microsoft.com/office/officeart/2005/8/layout/lProcess3"/>
    <dgm:cxn modelId="{611DB410-2FD8-49E7-9B74-29C6D8D0AC47}" type="presParOf" srcId="{B14B6BE9-BB97-40C0-BDA3-A72A1B60689C}" destId="{61C232BC-A4CD-4D6E-B4C2-7853944A2CD9}" srcOrd="5" destOrd="0" presId="urn:microsoft.com/office/officeart/2005/8/layout/lProcess3"/>
    <dgm:cxn modelId="{FCD7E263-D8A0-4238-8251-5A0DEA93A93D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шаг </a:t>
          </a:r>
          <a:r>
            <a:rPr lang="ru-RU" dirty="0" smtClean="0">
              <a:latin typeface="Arial Narrow" panose="020B0606020202030204" pitchFamily="34" charset="0"/>
            </a:rPr>
            <a:t>7</a:t>
          </a:r>
          <a:endParaRPr lang="ru-RU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6400" dirty="0" smtClean="0">
              <a:solidFill>
                <a:schemeClr val="bg1"/>
              </a:solidFill>
              <a:latin typeface="Arial Narrow" panose="020B0606020202030204" pitchFamily="34" charset="0"/>
            </a:rPr>
            <a:t>шаг</a:t>
          </a:r>
          <a:r>
            <a:rPr lang="ru-RU" sz="60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ru-RU" sz="6000" dirty="0" smtClean="0">
              <a:solidFill>
                <a:schemeClr val="bg1"/>
              </a:solidFill>
              <a:latin typeface="Arial Narrow" panose="020B0606020202030204" pitchFamily="34" charset="0"/>
            </a:rPr>
            <a:t>8</a:t>
          </a:r>
          <a:endParaRPr lang="ru-RU" sz="60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9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95539" custScaleY="84298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 custScaleX="119117" custScaleY="111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8E53DD-2FE9-4929-ABEA-F96AC90ECC36}" type="presOf" srcId="{1B7D5CA3-71F8-47E2-AC84-7F0E9C112A64}" destId="{4240CA13-6016-407B-959A-32BDD5728BF6}" srcOrd="0" destOrd="0" presId="urn:microsoft.com/office/officeart/2005/8/layout/lProcess3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2AB88F15-DF26-410D-885A-8FE1B5DF2453}" type="presOf" srcId="{5908C934-A54C-44D3-B7DE-2FFD8B944A11}" destId="{F2377CEC-53FB-4822-B0EA-A4FFA5236285}" srcOrd="0" destOrd="0" presId="urn:microsoft.com/office/officeart/2005/8/layout/lProcess3"/>
    <dgm:cxn modelId="{380B7122-532A-475E-87FE-82E85156E1C2}" type="presOf" srcId="{EBF3D1DF-23F7-4241-9687-3A7C763AB931}" destId="{843D1946-38B1-4370-9B53-63698A3274A3}" srcOrd="0" destOrd="0" presId="urn:microsoft.com/office/officeart/2005/8/layout/lProcess3"/>
    <dgm:cxn modelId="{694A9234-FA26-4AE4-9BE4-2C4CC97876FE}" type="presOf" srcId="{640ECCBF-6002-4734-AD7D-254395080FD3}" destId="{9E5269B8-AB1F-4ED4-9120-8B5C517923E9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9B30EDBE-D733-406A-BDD7-36EFD90CF0E5}" type="presOf" srcId="{915C0B4F-8D7C-44EC-BF25-65E6B3A2D714}" destId="{284FA059-49BF-4ECB-96E2-CF1F1917BD06}" srcOrd="0" destOrd="0" presId="urn:microsoft.com/office/officeart/2005/8/layout/lProcess3"/>
    <dgm:cxn modelId="{355A8300-EF82-4D8A-A490-6D2F405553A3}" type="presParOf" srcId="{9E5269B8-AB1F-4ED4-9120-8B5C517923E9}" destId="{B14B6BE9-BB97-40C0-BDA3-A72A1B60689C}" srcOrd="0" destOrd="0" presId="urn:microsoft.com/office/officeart/2005/8/layout/lProcess3"/>
    <dgm:cxn modelId="{FC7E0652-5916-4297-ACD4-197FE605DDF9}" type="presParOf" srcId="{B14B6BE9-BB97-40C0-BDA3-A72A1B60689C}" destId="{F2377CEC-53FB-4822-B0EA-A4FFA5236285}" srcOrd="0" destOrd="0" presId="urn:microsoft.com/office/officeart/2005/8/layout/lProcess3"/>
    <dgm:cxn modelId="{F3826D96-D4DA-4B0F-B4AD-39565F463358}" type="presParOf" srcId="{B14B6BE9-BB97-40C0-BDA3-A72A1B60689C}" destId="{98B8C216-B323-438A-B927-E211241FA6E8}" srcOrd="1" destOrd="0" presId="urn:microsoft.com/office/officeart/2005/8/layout/lProcess3"/>
    <dgm:cxn modelId="{F83DF43D-568E-4BFF-8131-65C50C9CC96B}" type="presParOf" srcId="{B14B6BE9-BB97-40C0-BDA3-A72A1B60689C}" destId="{843D1946-38B1-4370-9B53-63698A3274A3}" srcOrd="2" destOrd="0" presId="urn:microsoft.com/office/officeart/2005/8/layout/lProcess3"/>
    <dgm:cxn modelId="{6C1FFB73-FD0E-4279-A43E-B2F0236FA93A}" type="presParOf" srcId="{B14B6BE9-BB97-40C0-BDA3-A72A1B60689C}" destId="{5D0C352D-5C4D-4ADC-9013-9C0936AA81CD}" srcOrd="3" destOrd="0" presId="urn:microsoft.com/office/officeart/2005/8/layout/lProcess3"/>
    <dgm:cxn modelId="{94540278-F523-4F4A-8236-7D95F874F337}" type="presParOf" srcId="{B14B6BE9-BB97-40C0-BDA3-A72A1B60689C}" destId="{284FA059-49BF-4ECB-96E2-CF1F1917BD06}" srcOrd="4" destOrd="0" presId="urn:microsoft.com/office/officeart/2005/8/layout/lProcess3"/>
    <dgm:cxn modelId="{BCDB75D9-885D-4DE4-A473-161F59D883F8}" type="presParOf" srcId="{B14B6BE9-BB97-40C0-BDA3-A72A1B60689C}" destId="{61C232BC-A4CD-4D6E-B4C2-7853944A2CD9}" srcOrd="5" destOrd="0" presId="urn:microsoft.com/office/officeart/2005/8/layout/lProcess3"/>
    <dgm:cxn modelId="{1D3DB7DA-5F97-467B-8D1E-C8883777BA94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5800" dirty="0" smtClean="0">
              <a:latin typeface="Arial Narrow" panose="020B0606020202030204" pitchFamily="34" charset="0"/>
            </a:rPr>
            <a:t>шаг </a:t>
          </a:r>
          <a:r>
            <a:rPr lang="ru-RU" sz="5800" dirty="0" smtClean="0">
              <a:latin typeface="Arial Narrow" panose="020B0606020202030204" pitchFamily="34" charset="0"/>
            </a:rPr>
            <a:t>7</a:t>
          </a:r>
          <a:endParaRPr lang="ru-RU" sz="5800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8</a:t>
          </a:r>
          <a:endParaRPr lang="ru-RU" sz="58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9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95539" custScaleY="84298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 custScaleX="107911" custScaleY="988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 custScaleX="111617" custScaleY="113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0C7347-8831-49A0-8C4F-8F99ACA22404}" type="presOf" srcId="{5908C934-A54C-44D3-B7DE-2FFD8B944A11}" destId="{F2377CEC-53FB-4822-B0EA-A4FFA5236285}" srcOrd="0" destOrd="0" presId="urn:microsoft.com/office/officeart/2005/8/layout/lProcess3"/>
    <dgm:cxn modelId="{C8FAF641-C877-4243-9D78-A460F623283E}" type="presOf" srcId="{EBF3D1DF-23F7-4241-9687-3A7C763AB931}" destId="{843D1946-38B1-4370-9B53-63698A3274A3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8F23C653-98D3-4384-B7A4-D541D18ABF3F}" type="presOf" srcId="{1B7D5CA3-71F8-47E2-AC84-7F0E9C112A64}" destId="{4240CA13-6016-407B-959A-32BDD5728BF6}" srcOrd="0" destOrd="0" presId="urn:microsoft.com/office/officeart/2005/8/layout/lProcess3"/>
    <dgm:cxn modelId="{AB2BB06B-9A3F-4F2B-A49B-E1B87A29A3D1}" type="presOf" srcId="{915C0B4F-8D7C-44EC-BF25-65E6B3A2D714}" destId="{284FA059-49BF-4ECB-96E2-CF1F1917BD06}" srcOrd="0" destOrd="0" presId="urn:microsoft.com/office/officeart/2005/8/layout/lProcess3"/>
    <dgm:cxn modelId="{0000CE8B-4088-4849-B718-AE899BCBA95A}" type="presOf" srcId="{640ECCBF-6002-4734-AD7D-254395080FD3}" destId="{9E5269B8-AB1F-4ED4-9120-8B5C517923E9}" srcOrd="0" destOrd="0" presId="urn:microsoft.com/office/officeart/2005/8/layout/lProcess3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65AC8B4E-F5C5-499B-AE5D-AEAAF81EF27B}" type="presParOf" srcId="{9E5269B8-AB1F-4ED4-9120-8B5C517923E9}" destId="{B14B6BE9-BB97-40C0-BDA3-A72A1B60689C}" srcOrd="0" destOrd="0" presId="urn:microsoft.com/office/officeart/2005/8/layout/lProcess3"/>
    <dgm:cxn modelId="{72559FB5-B1E4-4FE9-ADF8-2446F129EBFD}" type="presParOf" srcId="{B14B6BE9-BB97-40C0-BDA3-A72A1B60689C}" destId="{F2377CEC-53FB-4822-B0EA-A4FFA5236285}" srcOrd="0" destOrd="0" presId="urn:microsoft.com/office/officeart/2005/8/layout/lProcess3"/>
    <dgm:cxn modelId="{64E21722-1705-4677-A0CE-447A0E65F8D6}" type="presParOf" srcId="{B14B6BE9-BB97-40C0-BDA3-A72A1B60689C}" destId="{98B8C216-B323-438A-B927-E211241FA6E8}" srcOrd="1" destOrd="0" presId="urn:microsoft.com/office/officeart/2005/8/layout/lProcess3"/>
    <dgm:cxn modelId="{FD4C87AB-8D4A-44D0-BA80-685195B535EA}" type="presParOf" srcId="{B14B6BE9-BB97-40C0-BDA3-A72A1B60689C}" destId="{843D1946-38B1-4370-9B53-63698A3274A3}" srcOrd="2" destOrd="0" presId="urn:microsoft.com/office/officeart/2005/8/layout/lProcess3"/>
    <dgm:cxn modelId="{7AA2B3A6-F305-4B14-8F8D-D1698FEE4AA1}" type="presParOf" srcId="{B14B6BE9-BB97-40C0-BDA3-A72A1B60689C}" destId="{5D0C352D-5C4D-4ADC-9013-9C0936AA81CD}" srcOrd="3" destOrd="0" presId="urn:microsoft.com/office/officeart/2005/8/layout/lProcess3"/>
    <dgm:cxn modelId="{785933AA-BAD3-4E7A-94D0-39EBF6AB22EC}" type="presParOf" srcId="{B14B6BE9-BB97-40C0-BDA3-A72A1B60689C}" destId="{284FA059-49BF-4ECB-96E2-CF1F1917BD06}" srcOrd="4" destOrd="0" presId="urn:microsoft.com/office/officeart/2005/8/layout/lProcess3"/>
    <dgm:cxn modelId="{C51BC639-B622-4685-A7F7-6B6CAEE29446}" type="presParOf" srcId="{B14B6BE9-BB97-40C0-BDA3-A72A1B60689C}" destId="{61C232BC-A4CD-4D6E-B4C2-7853944A2CD9}" srcOrd="5" destOrd="0" presId="urn:microsoft.com/office/officeart/2005/8/layout/lProcess3"/>
    <dgm:cxn modelId="{7CEF8C26-6153-4DDB-A2FF-D3DE40AA2E99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6400" dirty="0" smtClean="0">
              <a:latin typeface="Arial Narrow" panose="020B0606020202030204" pitchFamily="34" charset="0"/>
            </a:rPr>
            <a:t>шаг 10</a:t>
          </a:r>
          <a:endParaRPr lang="ru-RU" sz="6400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/>
      <dgm:t>
        <a:bodyPr/>
        <a:lstStyle/>
        <a:p>
          <a:r>
            <a:rPr lang="ru-RU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шаг 11</a:t>
          </a:r>
          <a:endParaRPr lang="ru-RU" sz="58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128727" custScaleY="100244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1" custScaleX="129037" custScaleY="102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20A583-C7C8-4939-B3BD-B500D3DD4E66}" type="presOf" srcId="{640ECCBF-6002-4734-AD7D-254395080FD3}" destId="{9E5269B8-AB1F-4ED4-9120-8B5C517923E9}" srcOrd="0" destOrd="0" presId="urn:microsoft.com/office/officeart/2005/8/layout/lProcess3"/>
    <dgm:cxn modelId="{42974452-E93D-4C10-913B-5766A0C8FD77}" type="presOf" srcId="{5908C934-A54C-44D3-B7DE-2FFD8B944A11}" destId="{F2377CEC-53FB-4822-B0EA-A4FFA5236285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70B5C0FF-8932-4445-B6DD-8D986ABB0767}" type="presOf" srcId="{EBF3D1DF-23F7-4241-9687-3A7C763AB931}" destId="{843D1946-38B1-4370-9B53-63698A3274A3}" srcOrd="0" destOrd="0" presId="urn:microsoft.com/office/officeart/2005/8/layout/lProcess3"/>
    <dgm:cxn modelId="{921D593B-6418-487F-AB52-96D2A6D68475}" type="presParOf" srcId="{9E5269B8-AB1F-4ED4-9120-8B5C517923E9}" destId="{B14B6BE9-BB97-40C0-BDA3-A72A1B60689C}" srcOrd="0" destOrd="0" presId="urn:microsoft.com/office/officeart/2005/8/layout/lProcess3"/>
    <dgm:cxn modelId="{4D14A4AB-945C-4772-BC88-A58C051AB389}" type="presParOf" srcId="{B14B6BE9-BB97-40C0-BDA3-A72A1B60689C}" destId="{F2377CEC-53FB-4822-B0EA-A4FFA5236285}" srcOrd="0" destOrd="0" presId="urn:microsoft.com/office/officeart/2005/8/layout/lProcess3"/>
    <dgm:cxn modelId="{EF683BF9-B32A-470B-A1A0-B5BC6C6A2FF5}" type="presParOf" srcId="{B14B6BE9-BB97-40C0-BDA3-A72A1B60689C}" destId="{98B8C216-B323-438A-B927-E211241FA6E8}" srcOrd="1" destOrd="0" presId="urn:microsoft.com/office/officeart/2005/8/layout/lProcess3"/>
    <dgm:cxn modelId="{DD5DAE7F-C9F2-4A81-9FE4-DDCCE91130F5}" type="presParOf" srcId="{B14B6BE9-BB97-40C0-BDA3-A72A1B60689C}" destId="{843D1946-38B1-4370-9B53-63698A3274A3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5800" dirty="0" smtClean="0">
              <a:latin typeface="Arial Narrow" panose="020B0606020202030204" pitchFamily="34" charset="0"/>
            </a:rPr>
            <a:t>шаг 10</a:t>
          </a:r>
          <a:endParaRPr lang="ru-RU" sz="5800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6400" dirty="0" smtClean="0">
              <a:solidFill>
                <a:schemeClr val="bg1"/>
              </a:solidFill>
              <a:latin typeface="Arial Narrow" panose="020B0606020202030204" pitchFamily="34" charset="0"/>
            </a:rPr>
            <a:t>шаг 11</a:t>
          </a:r>
          <a:endParaRPr lang="ru-RU" sz="64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124618" custScaleY="83733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1" custScaleX="155896" custScaleY="120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59BA1F-7230-404D-AEFD-D988790774FF}" type="presOf" srcId="{5908C934-A54C-44D3-B7DE-2FFD8B944A11}" destId="{F2377CEC-53FB-4822-B0EA-A4FFA5236285}" srcOrd="0" destOrd="0" presId="urn:microsoft.com/office/officeart/2005/8/layout/lProcess3"/>
    <dgm:cxn modelId="{8B0D7E5E-542F-486B-ABE3-321AE8E23318}" type="presOf" srcId="{640ECCBF-6002-4734-AD7D-254395080FD3}" destId="{9E5269B8-AB1F-4ED4-9120-8B5C517923E9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36608129-4042-418D-AF49-E2167E2DCB7E}" type="presOf" srcId="{EBF3D1DF-23F7-4241-9687-3A7C763AB931}" destId="{843D1946-38B1-4370-9B53-63698A3274A3}" srcOrd="0" destOrd="0" presId="urn:microsoft.com/office/officeart/2005/8/layout/lProcess3"/>
    <dgm:cxn modelId="{ED867E6B-BD18-403E-BE22-0B81564CDD8A}" type="presParOf" srcId="{9E5269B8-AB1F-4ED4-9120-8B5C517923E9}" destId="{B14B6BE9-BB97-40C0-BDA3-A72A1B60689C}" srcOrd="0" destOrd="0" presId="urn:microsoft.com/office/officeart/2005/8/layout/lProcess3"/>
    <dgm:cxn modelId="{C7567C14-700D-40C8-A9A3-D161340A815A}" type="presParOf" srcId="{B14B6BE9-BB97-40C0-BDA3-A72A1B60689C}" destId="{F2377CEC-53FB-4822-B0EA-A4FFA5236285}" srcOrd="0" destOrd="0" presId="urn:microsoft.com/office/officeart/2005/8/layout/lProcess3"/>
    <dgm:cxn modelId="{60073636-C2EC-4A0F-AE99-9EB50948FB0A}" type="presParOf" srcId="{B14B6BE9-BB97-40C0-BDA3-A72A1B60689C}" destId="{98B8C216-B323-438A-B927-E211241FA6E8}" srcOrd="1" destOrd="0" presId="urn:microsoft.com/office/officeart/2005/8/layout/lProcess3"/>
    <dgm:cxn modelId="{B47A37E6-2022-48D0-B388-F35C581887CD}" type="presParOf" srcId="{B14B6BE9-BB97-40C0-BDA3-A72A1B60689C}" destId="{843D1946-38B1-4370-9B53-63698A3274A3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5800" dirty="0" smtClean="0">
              <a:latin typeface="Arial Narrow" panose="020B0606020202030204" pitchFamily="34" charset="0"/>
            </a:rPr>
            <a:t>шаг </a:t>
          </a:r>
          <a:r>
            <a:rPr lang="en-US" sz="5800" dirty="0" smtClean="0">
              <a:latin typeface="Arial Narrow" panose="020B0606020202030204" pitchFamily="34" charset="0"/>
            </a:rPr>
            <a:t>1</a:t>
          </a:r>
          <a:endParaRPr lang="ru-RU" sz="5800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65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65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endParaRPr lang="ru-RU" sz="65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 custT="1"/>
      <dgm:spPr/>
      <dgm:t>
        <a:bodyPr/>
        <a:lstStyle/>
        <a:p>
          <a:r>
            <a:rPr lang="ru-RU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3</a:t>
          </a:r>
          <a:endParaRPr lang="ru-RU" sz="58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89502" custScaleY="84298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 custScaleX="114450" custScaleY="109338" custLinFactNeighborY="-1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0AFB28-3CA0-452D-A316-24B4E549BD21}" type="presOf" srcId="{915C0B4F-8D7C-44EC-BF25-65E6B3A2D714}" destId="{284FA059-49BF-4ECB-96E2-CF1F1917BD06}" srcOrd="0" destOrd="0" presId="urn:microsoft.com/office/officeart/2005/8/layout/lProcess3"/>
    <dgm:cxn modelId="{EE21FAA9-6F26-40C7-921A-2175CA6D2F2D}" type="presOf" srcId="{5908C934-A54C-44D3-B7DE-2FFD8B944A11}" destId="{F2377CEC-53FB-4822-B0EA-A4FFA5236285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8B1018AF-8C3F-4AF3-8FBF-E6F736FB4D94}" type="presOf" srcId="{640ECCBF-6002-4734-AD7D-254395080FD3}" destId="{9E5269B8-AB1F-4ED4-9120-8B5C517923E9}" srcOrd="0" destOrd="0" presId="urn:microsoft.com/office/officeart/2005/8/layout/lProcess3"/>
    <dgm:cxn modelId="{8CA757DE-B915-4C4F-85EB-2361DD43F2AD}" type="presOf" srcId="{EBF3D1DF-23F7-4241-9687-3A7C763AB931}" destId="{843D1946-38B1-4370-9B53-63698A3274A3}" srcOrd="0" destOrd="0" presId="urn:microsoft.com/office/officeart/2005/8/layout/lProcess3"/>
    <dgm:cxn modelId="{6E95635A-CCEF-4489-A877-45DD987D24D5}" type="presOf" srcId="{1B7D5CA3-71F8-47E2-AC84-7F0E9C112A64}" destId="{4240CA13-6016-407B-959A-32BDD5728BF6}" srcOrd="0" destOrd="0" presId="urn:microsoft.com/office/officeart/2005/8/layout/lProcess3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E8906385-E0F2-4052-A5C5-B7154053C26E}" type="presParOf" srcId="{9E5269B8-AB1F-4ED4-9120-8B5C517923E9}" destId="{B14B6BE9-BB97-40C0-BDA3-A72A1B60689C}" srcOrd="0" destOrd="0" presId="urn:microsoft.com/office/officeart/2005/8/layout/lProcess3"/>
    <dgm:cxn modelId="{E7456C75-25F0-4C0E-9563-FC51CC234AAF}" type="presParOf" srcId="{B14B6BE9-BB97-40C0-BDA3-A72A1B60689C}" destId="{F2377CEC-53FB-4822-B0EA-A4FFA5236285}" srcOrd="0" destOrd="0" presId="urn:microsoft.com/office/officeart/2005/8/layout/lProcess3"/>
    <dgm:cxn modelId="{597678A1-1CCF-4248-8F0B-21431074AA7D}" type="presParOf" srcId="{B14B6BE9-BB97-40C0-BDA3-A72A1B60689C}" destId="{98B8C216-B323-438A-B927-E211241FA6E8}" srcOrd="1" destOrd="0" presId="urn:microsoft.com/office/officeart/2005/8/layout/lProcess3"/>
    <dgm:cxn modelId="{22F8BFEB-2250-450F-BE40-B78048F3E64E}" type="presParOf" srcId="{B14B6BE9-BB97-40C0-BDA3-A72A1B60689C}" destId="{843D1946-38B1-4370-9B53-63698A3274A3}" srcOrd="2" destOrd="0" presId="urn:microsoft.com/office/officeart/2005/8/layout/lProcess3"/>
    <dgm:cxn modelId="{9565A5CC-FA63-4F9B-9135-B81AD0663268}" type="presParOf" srcId="{B14B6BE9-BB97-40C0-BDA3-A72A1B60689C}" destId="{5D0C352D-5C4D-4ADC-9013-9C0936AA81CD}" srcOrd="3" destOrd="0" presId="urn:microsoft.com/office/officeart/2005/8/layout/lProcess3"/>
    <dgm:cxn modelId="{FB960296-6AE2-499B-8D47-D81358FF9F6F}" type="presParOf" srcId="{B14B6BE9-BB97-40C0-BDA3-A72A1B60689C}" destId="{284FA059-49BF-4ECB-96E2-CF1F1917BD06}" srcOrd="4" destOrd="0" presId="urn:microsoft.com/office/officeart/2005/8/layout/lProcess3"/>
    <dgm:cxn modelId="{C8FB38A3-1C99-4C41-AA8E-C1F27D0970B1}" type="presParOf" srcId="{B14B6BE9-BB97-40C0-BDA3-A72A1B60689C}" destId="{61C232BC-A4CD-4D6E-B4C2-7853944A2CD9}" srcOrd="5" destOrd="0" presId="urn:microsoft.com/office/officeart/2005/8/layout/lProcess3"/>
    <dgm:cxn modelId="{BC4B3665-191C-48C8-804B-43402F967406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5800" dirty="0" smtClean="0">
              <a:latin typeface="Arial Narrow" panose="020B0606020202030204" pitchFamily="34" charset="0"/>
            </a:rPr>
            <a:t>шаг </a:t>
          </a:r>
          <a:r>
            <a:rPr lang="en-US" sz="5800" dirty="0" smtClean="0">
              <a:latin typeface="Arial Narrow" panose="020B0606020202030204" pitchFamily="34" charset="0"/>
            </a:rPr>
            <a:t>2</a:t>
          </a:r>
          <a:endParaRPr lang="ru-RU" sz="5800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dirty="0" smtClean="0">
              <a:solidFill>
                <a:schemeClr val="bg1"/>
              </a:solidFill>
              <a:latin typeface="Arial Narrow" panose="020B0606020202030204" pitchFamily="34" charset="0"/>
            </a:rPr>
            <a:t>3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 custT="1"/>
      <dgm:spPr/>
      <dgm:t>
        <a:bodyPr/>
        <a:lstStyle/>
        <a:p>
          <a:r>
            <a:rPr lang="ru-RU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4</a:t>
          </a:r>
          <a:endParaRPr lang="ru-RU" sz="58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91867" custScaleY="84298" custLinFactNeighborY="-695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 custScaleX="110557" custScaleY="110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4EA6D2-2D43-4155-A3CB-5F84E6A5C830}" type="presOf" srcId="{5908C934-A54C-44D3-B7DE-2FFD8B944A11}" destId="{F2377CEC-53FB-4822-B0EA-A4FFA5236285}" srcOrd="0" destOrd="0" presId="urn:microsoft.com/office/officeart/2005/8/layout/lProcess3"/>
    <dgm:cxn modelId="{768A0723-FCC2-454F-97A4-853C94C153FC}" type="presOf" srcId="{EBF3D1DF-23F7-4241-9687-3A7C763AB931}" destId="{843D1946-38B1-4370-9B53-63698A3274A3}" srcOrd="0" destOrd="0" presId="urn:microsoft.com/office/officeart/2005/8/layout/lProcess3"/>
    <dgm:cxn modelId="{2CC113CA-2E6D-4FC0-9577-2F0C9E83D13D}" type="presOf" srcId="{915C0B4F-8D7C-44EC-BF25-65E6B3A2D714}" destId="{284FA059-49BF-4ECB-96E2-CF1F1917BD06}" srcOrd="0" destOrd="0" presId="urn:microsoft.com/office/officeart/2005/8/layout/lProcess3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146C49FA-CA67-412F-9465-F92ACA10EBE9}" type="presOf" srcId="{1B7D5CA3-71F8-47E2-AC84-7F0E9C112A64}" destId="{4240CA13-6016-407B-959A-32BDD5728BF6}" srcOrd="0" destOrd="0" presId="urn:microsoft.com/office/officeart/2005/8/layout/lProcess3"/>
    <dgm:cxn modelId="{26548A20-9201-49D1-924A-817A39E21CC7}" type="presOf" srcId="{640ECCBF-6002-4734-AD7D-254395080FD3}" destId="{9E5269B8-AB1F-4ED4-9120-8B5C517923E9}" srcOrd="0" destOrd="0" presId="urn:microsoft.com/office/officeart/2005/8/layout/lProcess3"/>
    <dgm:cxn modelId="{15EB2850-4C51-4057-8DDC-4CD969006B06}" type="presParOf" srcId="{9E5269B8-AB1F-4ED4-9120-8B5C517923E9}" destId="{B14B6BE9-BB97-40C0-BDA3-A72A1B60689C}" srcOrd="0" destOrd="0" presId="urn:microsoft.com/office/officeart/2005/8/layout/lProcess3"/>
    <dgm:cxn modelId="{33639682-4379-4FBC-AD13-D9BB69C85E05}" type="presParOf" srcId="{B14B6BE9-BB97-40C0-BDA3-A72A1B60689C}" destId="{F2377CEC-53FB-4822-B0EA-A4FFA5236285}" srcOrd="0" destOrd="0" presId="urn:microsoft.com/office/officeart/2005/8/layout/lProcess3"/>
    <dgm:cxn modelId="{724430AC-E876-4FDC-BFA5-3716DE290458}" type="presParOf" srcId="{B14B6BE9-BB97-40C0-BDA3-A72A1B60689C}" destId="{98B8C216-B323-438A-B927-E211241FA6E8}" srcOrd="1" destOrd="0" presId="urn:microsoft.com/office/officeart/2005/8/layout/lProcess3"/>
    <dgm:cxn modelId="{1ABF6F17-4425-494E-A6B2-39891F319E1E}" type="presParOf" srcId="{B14B6BE9-BB97-40C0-BDA3-A72A1B60689C}" destId="{843D1946-38B1-4370-9B53-63698A3274A3}" srcOrd="2" destOrd="0" presId="urn:microsoft.com/office/officeart/2005/8/layout/lProcess3"/>
    <dgm:cxn modelId="{E03E1CD8-36C8-4C3E-8D3C-FC3E61E9DC3A}" type="presParOf" srcId="{B14B6BE9-BB97-40C0-BDA3-A72A1B60689C}" destId="{5D0C352D-5C4D-4ADC-9013-9C0936AA81CD}" srcOrd="3" destOrd="0" presId="urn:microsoft.com/office/officeart/2005/8/layout/lProcess3"/>
    <dgm:cxn modelId="{DDAD97CA-45B5-4C5B-BEE0-1F36553CB722}" type="presParOf" srcId="{B14B6BE9-BB97-40C0-BDA3-A72A1B60689C}" destId="{284FA059-49BF-4ECB-96E2-CF1F1917BD06}" srcOrd="4" destOrd="0" presId="urn:microsoft.com/office/officeart/2005/8/layout/lProcess3"/>
    <dgm:cxn modelId="{9D16B70C-DF34-4E02-94C8-AF0BA6D3E6DF}" type="presParOf" srcId="{B14B6BE9-BB97-40C0-BDA3-A72A1B60689C}" destId="{61C232BC-A4CD-4D6E-B4C2-7853944A2CD9}" srcOrd="5" destOrd="0" presId="urn:microsoft.com/office/officeart/2005/8/layout/lProcess3"/>
    <dgm:cxn modelId="{577D5C71-6679-4694-83E0-9F8E419657C7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5800" dirty="0" smtClean="0">
              <a:latin typeface="Arial Narrow" panose="020B0606020202030204" pitchFamily="34" charset="0"/>
            </a:rPr>
            <a:t>шаг </a:t>
          </a:r>
          <a:r>
            <a:rPr lang="en-US" sz="5800" dirty="0" smtClean="0">
              <a:latin typeface="Arial Narrow" panose="020B0606020202030204" pitchFamily="34" charset="0"/>
            </a:rPr>
            <a:t>2</a:t>
          </a:r>
          <a:endParaRPr lang="ru-RU" sz="5800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5800" dirty="0" smtClean="0">
              <a:solidFill>
                <a:schemeClr val="bg1"/>
              </a:solidFill>
              <a:latin typeface="Arial Narrow" panose="020B0606020202030204" pitchFamily="34" charset="0"/>
            </a:rPr>
            <a:t>3</a:t>
          </a:r>
          <a:endParaRPr lang="ru-RU" sz="58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64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6400" dirty="0" smtClean="0">
              <a:solidFill>
                <a:schemeClr val="bg1"/>
              </a:solidFill>
              <a:latin typeface="Arial Narrow" panose="020B0606020202030204" pitchFamily="34" charset="0"/>
            </a:rPr>
            <a:t>4</a:t>
          </a:r>
          <a:endParaRPr lang="ru-RU" sz="64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91867" custScaleY="84298" custLinFactNeighborY="-695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 custScaleX="99474" custScaleY="95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 custScaleX="115196" custScaleY="109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4F7D2B-8499-4AE6-9C64-4467A7018E1C}" type="presOf" srcId="{5908C934-A54C-44D3-B7DE-2FFD8B944A11}" destId="{F2377CEC-53FB-4822-B0EA-A4FFA5236285}" srcOrd="0" destOrd="0" presId="urn:microsoft.com/office/officeart/2005/8/layout/lProcess3"/>
    <dgm:cxn modelId="{249B8D81-38C2-44AC-843D-23CCECA1D94D}" type="presOf" srcId="{EBF3D1DF-23F7-4241-9687-3A7C763AB931}" destId="{843D1946-38B1-4370-9B53-63698A3274A3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54C97195-F26F-489A-BCF8-3283E1C0F7BE}" type="presOf" srcId="{1B7D5CA3-71F8-47E2-AC84-7F0E9C112A64}" destId="{4240CA13-6016-407B-959A-32BDD5728BF6}" srcOrd="0" destOrd="0" presId="urn:microsoft.com/office/officeart/2005/8/layout/lProcess3"/>
    <dgm:cxn modelId="{50AFA5F1-0CD4-45E2-87AB-A0FE038522B6}" type="presOf" srcId="{640ECCBF-6002-4734-AD7D-254395080FD3}" destId="{9E5269B8-AB1F-4ED4-9120-8B5C517923E9}" srcOrd="0" destOrd="0" presId="urn:microsoft.com/office/officeart/2005/8/layout/lProcess3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6D8959B9-4F42-4840-A337-83F867EC1941}" type="presOf" srcId="{915C0B4F-8D7C-44EC-BF25-65E6B3A2D714}" destId="{284FA059-49BF-4ECB-96E2-CF1F1917BD06}" srcOrd="0" destOrd="0" presId="urn:microsoft.com/office/officeart/2005/8/layout/lProcess3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20F27D87-2827-402E-9B8E-43B971652AFC}" type="presParOf" srcId="{9E5269B8-AB1F-4ED4-9120-8B5C517923E9}" destId="{B14B6BE9-BB97-40C0-BDA3-A72A1B60689C}" srcOrd="0" destOrd="0" presId="urn:microsoft.com/office/officeart/2005/8/layout/lProcess3"/>
    <dgm:cxn modelId="{26283D15-D8EB-49AC-9630-DB6B46FE8F0F}" type="presParOf" srcId="{B14B6BE9-BB97-40C0-BDA3-A72A1B60689C}" destId="{F2377CEC-53FB-4822-B0EA-A4FFA5236285}" srcOrd="0" destOrd="0" presId="urn:microsoft.com/office/officeart/2005/8/layout/lProcess3"/>
    <dgm:cxn modelId="{3A224603-449E-429A-9F26-A46632DCF824}" type="presParOf" srcId="{B14B6BE9-BB97-40C0-BDA3-A72A1B60689C}" destId="{98B8C216-B323-438A-B927-E211241FA6E8}" srcOrd="1" destOrd="0" presId="urn:microsoft.com/office/officeart/2005/8/layout/lProcess3"/>
    <dgm:cxn modelId="{77121639-6EC0-4ADB-8F76-63F88E190744}" type="presParOf" srcId="{B14B6BE9-BB97-40C0-BDA3-A72A1B60689C}" destId="{843D1946-38B1-4370-9B53-63698A3274A3}" srcOrd="2" destOrd="0" presId="urn:microsoft.com/office/officeart/2005/8/layout/lProcess3"/>
    <dgm:cxn modelId="{810871EE-37F9-416E-A433-00809004AAF2}" type="presParOf" srcId="{B14B6BE9-BB97-40C0-BDA3-A72A1B60689C}" destId="{5D0C352D-5C4D-4ADC-9013-9C0936AA81CD}" srcOrd="3" destOrd="0" presId="urn:microsoft.com/office/officeart/2005/8/layout/lProcess3"/>
    <dgm:cxn modelId="{C525E7D6-0C54-4A07-97A2-722B02D6B99B}" type="presParOf" srcId="{B14B6BE9-BB97-40C0-BDA3-A72A1B60689C}" destId="{284FA059-49BF-4ECB-96E2-CF1F1917BD06}" srcOrd="4" destOrd="0" presId="urn:microsoft.com/office/officeart/2005/8/layout/lProcess3"/>
    <dgm:cxn modelId="{898AE7B6-7CEC-4E82-B94F-9571444E8869}" type="presParOf" srcId="{B14B6BE9-BB97-40C0-BDA3-A72A1B60689C}" destId="{61C232BC-A4CD-4D6E-B4C2-7853944A2CD9}" srcOrd="5" destOrd="0" presId="urn:microsoft.com/office/officeart/2005/8/layout/lProcess3"/>
    <dgm:cxn modelId="{2593E6C3-5C21-4B64-91A6-34F1A2C4753D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488DC5-8C25-4DC3-8AAE-98A7807396F1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29B7B3-9B34-408C-BD43-2F00E3C5F624}">
      <dgm:prSet phldrT="[Текст]" custT="1"/>
      <dgm:spPr/>
      <dgm:t>
        <a:bodyPr/>
        <a:lstStyle/>
        <a:p>
          <a:r>
            <a:rPr lang="ru-RU" sz="5400" dirty="0" smtClean="0">
              <a:latin typeface="Arial Narrow" panose="020B0606020202030204" pitchFamily="34" charset="0"/>
            </a:rPr>
            <a:t>Приемка работ (услуг) оператора: </a:t>
          </a:r>
          <a:endParaRPr lang="ru-RU" sz="5400" dirty="0">
            <a:latin typeface="Arial Narrow" panose="020B0606020202030204" pitchFamily="34" charset="0"/>
          </a:endParaRPr>
        </a:p>
      </dgm:t>
    </dgm:pt>
    <dgm:pt modelId="{E5E2D17B-454F-40B9-8436-2C14BBED7DAA}" type="parTrans" cxnId="{04D18027-3DD4-48F6-BD70-D8DA2161FF34}">
      <dgm:prSet/>
      <dgm:spPr/>
      <dgm:t>
        <a:bodyPr/>
        <a:lstStyle/>
        <a:p>
          <a:endParaRPr lang="ru-RU"/>
        </a:p>
      </dgm:t>
    </dgm:pt>
    <dgm:pt modelId="{EA5E8619-BA0B-41B6-AC0B-DB3D3CAA3C5B}" type="sibTrans" cxnId="{04D18027-3DD4-48F6-BD70-D8DA2161FF34}">
      <dgm:prSet/>
      <dgm:spPr/>
      <dgm:t>
        <a:bodyPr/>
        <a:lstStyle/>
        <a:p>
          <a:endParaRPr lang="ru-RU"/>
        </a:p>
      </dgm:t>
    </dgm:pt>
    <dgm:pt modelId="{8BEA088A-4630-4EC4-95AC-96F9BE83FA30}">
      <dgm:prSet phldrT="[Текст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</dgm:spPr>
      <dgm:t>
        <a:bodyPr anchor="t" anchorCtr="0"/>
        <a:lstStyle/>
        <a:p>
          <a:r>
            <a:rPr lang="ru-RU" dirty="0" smtClean="0">
              <a:latin typeface="Arial Narrow" panose="020B0606020202030204" pitchFamily="34" charset="0"/>
            </a:rPr>
            <a:t>Проведение экспертизы представленных в </a:t>
          </a:r>
          <a:r>
            <a:rPr lang="ru-RU" dirty="0" smtClean="0">
              <a:latin typeface="Arial Narrow" panose="020B0606020202030204" pitchFamily="34" charset="0"/>
            </a:rPr>
            <a:t>отчете </a:t>
          </a:r>
          <a:r>
            <a:rPr lang="ru-RU" dirty="0" smtClean="0">
              <a:latin typeface="Arial Narrow" panose="020B0606020202030204" pitchFamily="34" charset="0"/>
            </a:rPr>
            <a:t>материалов</a:t>
          </a:r>
          <a:endParaRPr lang="ru-RU" dirty="0">
            <a:latin typeface="Arial Narrow" panose="020B0606020202030204" pitchFamily="34" charset="0"/>
          </a:endParaRPr>
        </a:p>
      </dgm:t>
    </dgm:pt>
    <dgm:pt modelId="{152BE98D-64B0-4BD1-BEAE-9C7BC4C8F3D4}" type="parTrans" cxnId="{B1F15D92-531C-425B-9D60-C596BAD989E3}">
      <dgm:prSet/>
      <dgm:spPr/>
      <dgm:t>
        <a:bodyPr/>
        <a:lstStyle/>
        <a:p>
          <a:endParaRPr lang="ru-RU"/>
        </a:p>
      </dgm:t>
    </dgm:pt>
    <dgm:pt modelId="{6C0EDD2A-010F-4F8C-8C14-AAF2571EE0CD}" type="sibTrans" cxnId="{B1F15D92-531C-425B-9D60-C596BAD989E3}">
      <dgm:prSet/>
      <dgm:spPr/>
      <dgm:t>
        <a:bodyPr/>
        <a:lstStyle/>
        <a:p>
          <a:endParaRPr lang="ru-RU"/>
        </a:p>
      </dgm:t>
    </dgm:pt>
    <dgm:pt modelId="{2F85DABF-BF94-4AFB-90DD-1C54FE24D707}">
      <dgm:prSet phldrT="[Текст]"/>
      <dgm:spPr/>
      <dgm:t>
        <a:bodyPr anchor="t" anchorCtr="0"/>
        <a:lstStyle/>
        <a:p>
          <a:r>
            <a:rPr lang="ru-RU" dirty="0" smtClean="0">
              <a:latin typeface="Arial Narrow" panose="020B0606020202030204" pitchFamily="34" charset="0"/>
            </a:rPr>
            <a:t>Принятие решения о приемке работ или признании работ неудовлетворительными и расторжение контракта с оператором</a:t>
          </a:r>
          <a:endParaRPr lang="ru-RU" dirty="0">
            <a:latin typeface="Arial Narrow" panose="020B0606020202030204" pitchFamily="34" charset="0"/>
          </a:endParaRPr>
        </a:p>
      </dgm:t>
    </dgm:pt>
    <dgm:pt modelId="{0457C284-16D5-416A-89AD-B4CBF041C07F}" type="parTrans" cxnId="{85316C9A-F27A-4B88-AD60-A30B878794C1}">
      <dgm:prSet/>
      <dgm:spPr/>
      <dgm:t>
        <a:bodyPr/>
        <a:lstStyle/>
        <a:p>
          <a:endParaRPr lang="ru-RU"/>
        </a:p>
      </dgm:t>
    </dgm:pt>
    <dgm:pt modelId="{44448068-244E-45C3-8FEE-46DDB7D44044}" type="sibTrans" cxnId="{85316C9A-F27A-4B88-AD60-A30B878794C1}">
      <dgm:prSet/>
      <dgm:spPr/>
      <dgm:t>
        <a:bodyPr/>
        <a:lstStyle/>
        <a:p>
          <a:endParaRPr lang="ru-RU"/>
        </a:p>
      </dgm:t>
    </dgm:pt>
    <dgm:pt modelId="{FBA6A37D-3F34-4C62-9E40-57E76638392C}">
      <dgm:prSet phldrT="[Текст]"/>
      <dgm:spPr/>
      <dgm:t>
        <a:bodyPr/>
        <a:lstStyle/>
        <a:p>
          <a:endParaRPr lang="ru-RU"/>
        </a:p>
      </dgm:t>
    </dgm:pt>
    <dgm:pt modelId="{829979CE-9F22-4870-A14F-F31EB0446771}" type="parTrans" cxnId="{6A6CC18C-EDC1-46C3-B962-1F5CBCF58AA5}">
      <dgm:prSet/>
      <dgm:spPr/>
      <dgm:t>
        <a:bodyPr/>
        <a:lstStyle/>
        <a:p>
          <a:endParaRPr lang="ru-RU"/>
        </a:p>
      </dgm:t>
    </dgm:pt>
    <dgm:pt modelId="{7D24C611-F040-471D-94EC-6AEFDDA3FFB2}" type="sibTrans" cxnId="{6A6CC18C-EDC1-46C3-B962-1F5CBCF58AA5}">
      <dgm:prSet/>
      <dgm:spPr/>
      <dgm:t>
        <a:bodyPr/>
        <a:lstStyle/>
        <a:p>
          <a:endParaRPr lang="ru-RU"/>
        </a:p>
      </dgm:t>
    </dgm:pt>
    <dgm:pt modelId="{C314310F-9AFA-404C-8494-17F0F880BCD6}">
      <dgm:prSet phldrT="[Текст]" phldr="1"/>
      <dgm:spPr/>
      <dgm:t>
        <a:bodyPr/>
        <a:lstStyle/>
        <a:p>
          <a:endParaRPr lang="ru-RU"/>
        </a:p>
      </dgm:t>
    </dgm:pt>
    <dgm:pt modelId="{6635E86D-FC0C-4E0F-9276-DE6000E2F51D}" type="parTrans" cxnId="{19CD7ACF-D3A2-4B09-9FB7-3E5870D5E323}">
      <dgm:prSet/>
      <dgm:spPr/>
      <dgm:t>
        <a:bodyPr/>
        <a:lstStyle/>
        <a:p>
          <a:endParaRPr lang="ru-RU"/>
        </a:p>
      </dgm:t>
    </dgm:pt>
    <dgm:pt modelId="{E8A4A7E8-D2C3-40CE-A5D7-8CCE45BA5819}" type="sibTrans" cxnId="{19CD7ACF-D3A2-4B09-9FB7-3E5870D5E323}">
      <dgm:prSet/>
      <dgm:spPr/>
      <dgm:t>
        <a:bodyPr/>
        <a:lstStyle/>
        <a:p>
          <a:endParaRPr lang="ru-RU"/>
        </a:p>
      </dgm:t>
    </dgm:pt>
    <dgm:pt modelId="{35C99100-CB6A-4FA3-B90B-3CA73AB5D679}">
      <dgm:prSet phldrT="[Текст]" phldr="1"/>
      <dgm:spPr/>
      <dgm:t>
        <a:bodyPr/>
        <a:lstStyle/>
        <a:p>
          <a:endParaRPr lang="ru-RU"/>
        </a:p>
      </dgm:t>
    </dgm:pt>
    <dgm:pt modelId="{D645CBBA-35FC-4544-B5DE-2B93E9994E14}" type="parTrans" cxnId="{B7C58DFB-CCAF-4003-948E-F459B6D9440F}">
      <dgm:prSet/>
      <dgm:spPr/>
      <dgm:t>
        <a:bodyPr/>
        <a:lstStyle/>
        <a:p>
          <a:endParaRPr lang="ru-RU"/>
        </a:p>
      </dgm:t>
    </dgm:pt>
    <dgm:pt modelId="{36B5D11A-1342-4577-8199-786C899B3A59}" type="sibTrans" cxnId="{B7C58DFB-CCAF-4003-948E-F459B6D9440F}">
      <dgm:prSet/>
      <dgm:spPr/>
      <dgm:t>
        <a:bodyPr/>
        <a:lstStyle/>
        <a:p>
          <a:endParaRPr lang="ru-RU"/>
        </a:p>
      </dgm:t>
    </dgm:pt>
    <dgm:pt modelId="{DF8C1735-345E-4F10-AEE2-09467AB43E2A}">
      <dgm:prSet phldrT="[Текст]" phldr="1"/>
      <dgm:spPr/>
      <dgm:t>
        <a:bodyPr/>
        <a:lstStyle/>
        <a:p>
          <a:endParaRPr lang="ru-RU"/>
        </a:p>
      </dgm:t>
    </dgm:pt>
    <dgm:pt modelId="{21FC573B-8274-44E7-BF38-D003EC0FB4BF}" type="parTrans" cxnId="{960B4AD3-BCB1-4EDA-A521-51B966CFC38B}">
      <dgm:prSet/>
      <dgm:spPr/>
      <dgm:t>
        <a:bodyPr/>
        <a:lstStyle/>
        <a:p>
          <a:endParaRPr lang="ru-RU"/>
        </a:p>
      </dgm:t>
    </dgm:pt>
    <dgm:pt modelId="{430CEB60-3719-4BE7-A014-D2B90A27165B}" type="sibTrans" cxnId="{960B4AD3-BCB1-4EDA-A521-51B966CFC38B}">
      <dgm:prSet/>
      <dgm:spPr/>
      <dgm:t>
        <a:bodyPr/>
        <a:lstStyle/>
        <a:p>
          <a:endParaRPr lang="ru-RU"/>
        </a:p>
      </dgm:t>
    </dgm:pt>
    <dgm:pt modelId="{8994A966-29E8-4BEC-8E4A-847549F0D756}">
      <dgm:prSet phldrT="[Текст]" phldr="1"/>
      <dgm:spPr/>
      <dgm:t>
        <a:bodyPr/>
        <a:lstStyle/>
        <a:p>
          <a:endParaRPr lang="ru-RU"/>
        </a:p>
      </dgm:t>
    </dgm:pt>
    <dgm:pt modelId="{70969A70-D8F6-4E6C-A817-FA7D3C0D3B0A}" type="parTrans" cxnId="{C9005D4F-6BD3-471E-8B48-4E4554286243}">
      <dgm:prSet/>
      <dgm:spPr/>
      <dgm:t>
        <a:bodyPr/>
        <a:lstStyle/>
        <a:p>
          <a:endParaRPr lang="ru-RU"/>
        </a:p>
      </dgm:t>
    </dgm:pt>
    <dgm:pt modelId="{7A5F00E3-F672-423E-96DD-46350A36A0AA}" type="sibTrans" cxnId="{C9005D4F-6BD3-471E-8B48-4E4554286243}">
      <dgm:prSet/>
      <dgm:spPr/>
      <dgm:t>
        <a:bodyPr/>
        <a:lstStyle/>
        <a:p>
          <a:endParaRPr lang="ru-RU"/>
        </a:p>
      </dgm:t>
    </dgm:pt>
    <dgm:pt modelId="{54D34CB8-AD21-49F7-8D6E-CECBEB1A39A8}">
      <dgm:prSet phldrT="[Текст]" phldr="1"/>
      <dgm:spPr/>
      <dgm:t>
        <a:bodyPr/>
        <a:lstStyle/>
        <a:p>
          <a:endParaRPr lang="ru-RU"/>
        </a:p>
      </dgm:t>
    </dgm:pt>
    <dgm:pt modelId="{724F8B75-29DE-4A76-A33C-277641AFE2CC}" type="parTrans" cxnId="{977DFC51-D5E7-42F3-9289-23C1C946C9DA}">
      <dgm:prSet/>
      <dgm:spPr/>
      <dgm:t>
        <a:bodyPr/>
        <a:lstStyle/>
        <a:p>
          <a:endParaRPr lang="ru-RU"/>
        </a:p>
      </dgm:t>
    </dgm:pt>
    <dgm:pt modelId="{5BBCA525-9B7A-4AA7-8A61-2F57CDB19CFA}" type="sibTrans" cxnId="{977DFC51-D5E7-42F3-9289-23C1C946C9DA}">
      <dgm:prSet/>
      <dgm:spPr/>
      <dgm:t>
        <a:bodyPr/>
        <a:lstStyle/>
        <a:p>
          <a:endParaRPr lang="ru-RU"/>
        </a:p>
      </dgm:t>
    </dgm:pt>
    <dgm:pt modelId="{3D9EB8EE-AAFA-46CF-922D-B8738DD9C024}">
      <dgm:prSet custT="1"/>
      <dgm:spPr/>
      <dgm:t>
        <a:bodyPr anchor="t" anchorCtr="0"/>
        <a:lstStyle/>
        <a:p>
          <a:r>
            <a:rPr lang="ru-RU" sz="2600" dirty="0" smtClean="0">
              <a:latin typeface="Arial Narrow" panose="020B0606020202030204" pitchFamily="34" charset="0"/>
            </a:rPr>
            <a:t>В случае расторжения контракта </a:t>
          </a:r>
          <a:r>
            <a:rPr lang="ru-RU" sz="2600" dirty="0" smtClean="0">
              <a:latin typeface="Arial Narrow" panose="020B0606020202030204" pitchFamily="34" charset="0"/>
              <a:sym typeface="Symbol" panose="05050102010706020507" pitchFamily="18" charset="2"/>
            </a:rPr>
            <a:t></a:t>
          </a:r>
          <a:r>
            <a:rPr lang="ru-RU" sz="2600" dirty="0" smtClean="0">
              <a:latin typeface="Arial Narrow" panose="020B0606020202030204" pitchFamily="34" charset="0"/>
            </a:rPr>
            <a:t> решение о НОКУ организаций, запланированных в </a:t>
          </a:r>
          <a:r>
            <a:rPr lang="ru-RU" sz="2600" dirty="0" smtClean="0">
              <a:latin typeface="Arial Narrow" panose="020B0606020202030204" pitchFamily="34" charset="0"/>
            </a:rPr>
            <a:t>текущем </a:t>
          </a:r>
          <a:r>
            <a:rPr lang="ru-RU" sz="2600" dirty="0" smtClean="0">
              <a:latin typeface="Arial Narrow" panose="020B0606020202030204" pitchFamily="34" charset="0"/>
            </a:rPr>
            <a:t>году</a:t>
          </a:r>
          <a:br>
            <a:rPr lang="ru-RU" sz="2600" dirty="0" smtClean="0">
              <a:latin typeface="Arial Narrow" panose="020B0606020202030204" pitchFamily="34" charset="0"/>
            </a:rPr>
          </a:br>
          <a:r>
            <a:rPr lang="ru-RU" sz="2600" dirty="0" smtClean="0">
              <a:latin typeface="Arial Narrow" panose="020B0606020202030204" pitchFamily="34" charset="0"/>
            </a:rPr>
            <a:t> </a:t>
          </a:r>
          <a:r>
            <a:rPr lang="ru-RU" sz="2400" dirty="0" smtClean="0">
              <a:latin typeface="Arial Narrow" panose="020B0606020202030204" pitchFamily="34" charset="0"/>
            </a:rPr>
            <a:t>(отмена или проведение сбора и обобщения информации Общественным советом)</a:t>
          </a:r>
          <a:endParaRPr lang="ru-RU" sz="2400" dirty="0">
            <a:latin typeface="Arial Narrow" panose="020B0606020202030204" pitchFamily="34" charset="0"/>
          </a:endParaRPr>
        </a:p>
      </dgm:t>
    </dgm:pt>
    <dgm:pt modelId="{AEEBC6EE-84B0-4BB2-8A49-EA3AB4B5D24D}" type="parTrans" cxnId="{ED2ADC1A-99E6-4978-9CC7-725545EC94BD}">
      <dgm:prSet/>
      <dgm:spPr/>
      <dgm:t>
        <a:bodyPr/>
        <a:lstStyle/>
        <a:p>
          <a:endParaRPr lang="ru-RU"/>
        </a:p>
      </dgm:t>
    </dgm:pt>
    <dgm:pt modelId="{7C1380F8-26B4-4E3E-8E93-70EEB6E2CDFC}" type="sibTrans" cxnId="{ED2ADC1A-99E6-4978-9CC7-725545EC94BD}">
      <dgm:prSet/>
      <dgm:spPr/>
      <dgm:t>
        <a:bodyPr/>
        <a:lstStyle/>
        <a:p>
          <a:endParaRPr lang="ru-RU"/>
        </a:p>
      </dgm:t>
    </dgm:pt>
    <dgm:pt modelId="{C9F0E569-0A7E-4C55-956D-D70620C6EC5A}" type="pres">
      <dgm:prSet presAssocID="{9E488DC5-8C25-4DC3-8AAE-98A7807396F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F97589-BC6D-443E-AFBB-DA98363E242B}" type="pres">
      <dgm:prSet presAssocID="{DF29B7B3-9B34-408C-BD43-2F00E3C5F624}" presName="roof" presStyleLbl="dkBgShp" presStyleIdx="0" presStyleCnt="2"/>
      <dgm:spPr/>
      <dgm:t>
        <a:bodyPr/>
        <a:lstStyle/>
        <a:p>
          <a:endParaRPr lang="ru-RU"/>
        </a:p>
      </dgm:t>
    </dgm:pt>
    <dgm:pt modelId="{33224E4C-887A-474E-9398-D42A14E76D41}" type="pres">
      <dgm:prSet presAssocID="{DF29B7B3-9B34-408C-BD43-2F00E3C5F624}" presName="pillars" presStyleCnt="0"/>
      <dgm:spPr/>
    </dgm:pt>
    <dgm:pt modelId="{34A3B0CB-D543-4EA7-AD5B-B80F496E1805}" type="pres">
      <dgm:prSet presAssocID="{DF29B7B3-9B34-408C-BD43-2F00E3C5F62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6F3AA-1018-4C60-A54C-6445CE474CAC}" type="pres">
      <dgm:prSet presAssocID="{2F85DABF-BF94-4AFB-90DD-1C54FE24D70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266256-3AEE-467F-A33D-0579606F7E99}" type="pres">
      <dgm:prSet presAssocID="{3D9EB8EE-AAFA-46CF-922D-B8738DD9C02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D4A35-192D-4A2D-A66B-BEF5B581D865}" type="pres">
      <dgm:prSet presAssocID="{DF29B7B3-9B34-408C-BD43-2F00E3C5F624}" presName="base" presStyleLbl="dkBgShp" presStyleIdx="1" presStyleCnt="2"/>
      <dgm:spPr/>
    </dgm:pt>
  </dgm:ptLst>
  <dgm:cxnLst>
    <dgm:cxn modelId="{2A8E4A02-4921-4BD0-8730-2082047EC397}" type="presOf" srcId="{3D9EB8EE-AAFA-46CF-922D-B8738DD9C024}" destId="{E8266256-3AEE-467F-A33D-0579606F7E99}" srcOrd="0" destOrd="0" presId="urn:microsoft.com/office/officeart/2005/8/layout/hList3"/>
    <dgm:cxn modelId="{C9005D4F-6BD3-471E-8B48-4E4554286243}" srcId="{DF8C1735-345E-4F10-AEE2-09467AB43E2A}" destId="{8994A966-29E8-4BEC-8E4A-847549F0D756}" srcOrd="0" destOrd="0" parTransId="{70969A70-D8F6-4E6C-A817-FA7D3C0D3B0A}" sibTransId="{7A5F00E3-F672-423E-96DD-46350A36A0AA}"/>
    <dgm:cxn modelId="{ED2ADC1A-99E6-4978-9CC7-725545EC94BD}" srcId="{DF29B7B3-9B34-408C-BD43-2F00E3C5F624}" destId="{3D9EB8EE-AAFA-46CF-922D-B8738DD9C024}" srcOrd="2" destOrd="0" parTransId="{AEEBC6EE-84B0-4BB2-8A49-EA3AB4B5D24D}" sibTransId="{7C1380F8-26B4-4E3E-8E93-70EEB6E2CDFC}"/>
    <dgm:cxn modelId="{53D582D2-5460-4B73-A80F-384B6C89D308}" type="presOf" srcId="{DF29B7B3-9B34-408C-BD43-2F00E3C5F624}" destId="{07F97589-BC6D-443E-AFBB-DA98363E242B}" srcOrd="0" destOrd="0" presId="urn:microsoft.com/office/officeart/2005/8/layout/hList3"/>
    <dgm:cxn modelId="{B3BF014E-6608-408D-BD1E-B4A6BFFA8AC3}" type="presOf" srcId="{2F85DABF-BF94-4AFB-90DD-1C54FE24D707}" destId="{E856F3AA-1018-4C60-A54C-6445CE474CAC}" srcOrd="0" destOrd="0" presId="urn:microsoft.com/office/officeart/2005/8/layout/hList3"/>
    <dgm:cxn modelId="{85316C9A-F27A-4B88-AD60-A30B878794C1}" srcId="{DF29B7B3-9B34-408C-BD43-2F00E3C5F624}" destId="{2F85DABF-BF94-4AFB-90DD-1C54FE24D707}" srcOrd="1" destOrd="0" parTransId="{0457C284-16D5-416A-89AD-B4CBF041C07F}" sibTransId="{44448068-244E-45C3-8FEE-46DDB7D44044}"/>
    <dgm:cxn modelId="{B25BF9A2-DDEE-4162-A30E-991B111DFAF0}" type="presOf" srcId="{9E488DC5-8C25-4DC3-8AAE-98A7807396F1}" destId="{C9F0E569-0A7E-4C55-956D-D70620C6EC5A}" srcOrd="0" destOrd="0" presId="urn:microsoft.com/office/officeart/2005/8/layout/hList3"/>
    <dgm:cxn modelId="{19CD7ACF-D3A2-4B09-9FB7-3E5870D5E323}" srcId="{FBA6A37D-3F34-4C62-9E40-57E76638392C}" destId="{C314310F-9AFA-404C-8494-17F0F880BCD6}" srcOrd="0" destOrd="0" parTransId="{6635E86D-FC0C-4E0F-9276-DE6000E2F51D}" sibTransId="{E8A4A7E8-D2C3-40CE-A5D7-8CCE45BA5819}"/>
    <dgm:cxn modelId="{B1F15D92-531C-425B-9D60-C596BAD989E3}" srcId="{DF29B7B3-9B34-408C-BD43-2F00E3C5F624}" destId="{8BEA088A-4630-4EC4-95AC-96F9BE83FA30}" srcOrd="0" destOrd="0" parTransId="{152BE98D-64B0-4BD1-BEAE-9C7BC4C8F3D4}" sibTransId="{6C0EDD2A-010F-4F8C-8C14-AAF2571EE0CD}"/>
    <dgm:cxn modelId="{B7C58DFB-CCAF-4003-948E-F459B6D9440F}" srcId="{FBA6A37D-3F34-4C62-9E40-57E76638392C}" destId="{35C99100-CB6A-4FA3-B90B-3CA73AB5D679}" srcOrd="1" destOrd="0" parTransId="{D645CBBA-35FC-4544-B5DE-2B93E9994E14}" sibTransId="{36B5D11A-1342-4577-8199-786C899B3A59}"/>
    <dgm:cxn modelId="{960B4AD3-BCB1-4EDA-A521-51B966CFC38B}" srcId="{9E488DC5-8C25-4DC3-8AAE-98A7807396F1}" destId="{DF8C1735-345E-4F10-AEE2-09467AB43E2A}" srcOrd="2" destOrd="0" parTransId="{21FC573B-8274-44E7-BF38-D003EC0FB4BF}" sibTransId="{430CEB60-3719-4BE7-A014-D2B90A27165B}"/>
    <dgm:cxn modelId="{6A6CC18C-EDC1-46C3-B962-1F5CBCF58AA5}" srcId="{9E488DC5-8C25-4DC3-8AAE-98A7807396F1}" destId="{FBA6A37D-3F34-4C62-9E40-57E76638392C}" srcOrd="1" destOrd="0" parTransId="{829979CE-9F22-4870-A14F-F31EB0446771}" sibTransId="{7D24C611-F040-471D-94EC-6AEFDDA3FFB2}"/>
    <dgm:cxn modelId="{7C377C66-31DA-494B-AF9F-A58052EAEBAA}" type="presOf" srcId="{8BEA088A-4630-4EC4-95AC-96F9BE83FA30}" destId="{34A3B0CB-D543-4EA7-AD5B-B80F496E1805}" srcOrd="0" destOrd="0" presId="urn:microsoft.com/office/officeart/2005/8/layout/hList3"/>
    <dgm:cxn modelId="{04D18027-3DD4-48F6-BD70-D8DA2161FF34}" srcId="{9E488DC5-8C25-4DC3-8AAE-98A7807396F1}" destId="{DF29B7B3-9B34-408C-BD43-2F00E3C5F624}" srcOrd="0" destOrd="0" parTransId="{E5E2D17B-454F-40B9-8436-2C14BBED7DAA}" sibTransId="{EA5E8619-BA0B-41B6-AC0B-DB3D3CAA3C5B}"/>
    <dgm:cxn modelId="{977DFC51-D5E7-42F3-9289-23C1C946C9DA}" srcId="{DF8C1735-345E-4F10-AEE2-09467AB43E2A}" destId="{54D34CB8-AD21-49F7-8D6E-CECBEB1A39A8}" srcOrd="1" destOrd="0" parTransId="{724F8B75-29DE-4A76-A33C-277641AFE2CC}" sibTransId="{5BBCA525-9B7A-4AA7-8A61-2F57CDB19CFA}"/>
    <dgm:cxn modelId="{615801F6-E43B-48BC-8859-ECDECDF47F29}" type="presParOf" srcId="{C9F0E569-0A7E-4C55-956D-D70620C6EC5A}" destId="{07F97589-BC6D-443E-AFBB-DA98363E242B}" srcOrd="0" destOrd="0" presId="urn:microsoft.com/office/officeart/2005/8/layout/hList3"/>
    <dgm:cxn modelId="{86C275C1-E56E-4DBC-A36C-E6156E150C70}" type="presParOf" srcId="{C9F0E569-0A7E-4C55-956D-D70620C6EC5A}" destId="{33224E4C-887A-474E-9398-D42A14E76D41}" srcOrd="1" destOrd="0" presId="urn:microsoft.com/office/officeart/2005/8/layout/hList3"/>
    <dgm:cxn modelId="{A7CD5B39-E017-464E-BD45-F8D953595A69}" type="presParOf" srcId="{33224E4C-887A-474E-9398-D42A14E76D41}" destId="{34A3B0CB-D543-4EA7-AD5B-B80F496E1805}" srcOrd="0" destOrd="0" presId="urn:microsoft.com/office/officeart/2005/8/layout/hList3"/>
    <dgm:cxn modelId="{8DD70ABB-39E2-47A3-87CC-2BDED121680B}" type="presParOf" srcId="{33224E4C-887A-474E-9398-D42A14E76D41}" destId="{E856F3AA-1018-4C60-A54C-6445CE474CAC}" srcOrd="1" destOrd="0" presId="urn:microsoft.com/office/officeart/2005/8/layout/hList3"/>
    <dgm:cxn modelId="{07109CBC-CA5E-4B9B-8D86-F79F0B1464E9}" type="presParOf" srcId="{33224E4C-887A-474E-9398-D42A14E76D41}" destId="{E8266256-3AEE-467F-A33D-0579606F7E99}" srcOrd="2" destOrd="0" presId="urn:microsoft.com/office/officeart/2005/8/layout/hList3"/>
    <dgm:cxn modelId="{0E29FE07-63FC-4418-8996-911C19C19E06}" type="presParOf" srcId="{C9F0E569-0A7E-4C55-956D-D70620C6EC5A}" destId="{F75D4A35-192D-4A2D-A66B-BEF5B581D86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2B7678-A59E-42C4-A720-EE6510B539AD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0CB530-A2FD-4BF6-AC90-FACD58E149EE}">
      <dgm:prSet phldrT="[Текст]" custT="1"/>
      <dgm:spPr>
        <a:solidFill>
          <a:schemeClr val="accent2"/>
        </a:solidFill>
        <a:scene3d>
          <a:camera prst="orthographicFront"/>
          <a:lightRig rig="threePt" dir="t">
            <a:rot lat="0" lon="0" rev="7500000"/>
          </a:lightRig>
        </a:scene3d>
        <a:sp3d prstMaterial="plastic">
          <a:bevelT w="0" h="0" prst="relaxedInset"/>
        </a:sp3d>
      </dgm:spPr>
      <dgm:t>
        <a:bodyPr/>
        <a:lstStyle/>
        <a:p>
          <a:r>
            <a:rPr lang="ru-RU" sz="2400" dirty="0" smtClean="0">
              <a:latin typeface="Arial Narrow" panose="020B0606020202030204" pitchFamily="34" charset="0"/>
            </a:rPr>
            <a:t>Представление в орган местного самоуправления результатов НОКУ ОД и предложений о повышении качества условий осуществления образовательной деятельности организациями</a:t>
          </a:r>
          <a:endParaRPr lang="ru-RU" sz="2400" dirty="0">
            <a:latin typeface="Arial Narrow" panose="020B0606020202030204" pitchFamily="34" charset="0"/>
          </a:endParaRPr>
        </a:p>
      </dgm:t>
    </dgm:pt>
    <dgm:pt modelId="{CA36BD1B-C303-427C-8F2B-03215197923B}" type="parTrans" cxnId="{83E2F394-0169-40BC-96A3-FE32BB019A0C}">
      <dgm:prSet/>
      <dgm:spPr/>
      <dgm:t>
        <a:bodyPr/>
        <a:lstStyle/>
        <a:p>
          <a:endParaRPr lang="ru-RU"/>
        </a:p>
      </dgm:t>
    </dgm:pt>
    <dgm:pt modelId="{BD4859ED-2880-4D7F-88B5-C037D6E59085}" type="sibTrans" cxnId="{83E2F394-0169-40BC-96A3-FE32BB019A0C}">
      <dgm:prSet/>
      <dgm:spPr/>
      <dgm:t>
        <a:bodyPr/>
        <a:lstStyle/>
        <a:p>
          <a:endParaRPr lang="ru-RU"/>
        </a:p>
      </dgm:t>
    </dgm:pt>
    <dgm:pt modelId="{9729CE90-4090-4003-B824-860B6672110A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Размещение информации о результатах НОКУ ОД на официальном сайте</a:t>
          </a:r>
          <a:endParaRPr lang="ru-RU" dirty="0">
            <a:latin typeface="Arial Narrow" panose="020B0606020202030204" pitchFamily="34" charset="0"/>
          </a:endParaRPr>
        </a:p>
      </dgm:t>
    </dgm:pt>
    <dgm:pt modelId="{725DFCD5-D2B2-4CDB-B6B8-5F5942DBFB52}" type="parTrans" cxnId="{A49EF110-3642-4C83-8FEF-B0C39139D292}">
      <dgm:prSet/>
      <dgm:spPr/>
      <dgm:t>
        <a:bodyPr/>
        <a:lstStyle/>
        <a:p>
          <a:endParaRPr lang="ru-RU"/>
        </a:p>
      </dgm:t>
    </dgm:pt>
    <dgm:pt modelId="{3092CE2B-AE43-4F9A-9105-1B8BB55A6754}" type="sibTrans" cxnId="{A49EF110-3642-4C83-8FEF-B0C39139D292}">
      <dgm:prSet/>
      <dgm:spPr/>
      <dgm:t>
        <a:bodyPr/>
        <a:lstStyle/>
        <a:p>
          <a:endParaRPr lang="ru-RU"/>
        </a:p>
      </dgm:t>
    </dgm:pt>
    <dgm:pt modelId="{986BC57A-66BA-4B26-A02E-4D3F8DB6E9C9}">
      <dgm:prSet phldrT="[Текст]"/>
      <dgm:spPr/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в течение 1 месяца со дня получения сведения от общественного совета по НОКО</a:t>
          </a:r>
          <a:endParaRPr lang="ru-RU" dirty="0">
            <a:latin typeface="Arial Narrow" panose="020B0606020202030204" pitchFamily="34" charset="0"/>
          </a:endParaRPr>
        </a:p>
      </dgm:t>
    </dgm:pt>
    <dgm:pt modelId="{056E34DC-F66A-4B36-AADA-1BA75DF2DB5C}" type="parTrans" cxnId="{1011BC08-119F-4E9D-8EFB-A832AEEB7501}">
      <dgm:prSet/>
      <dgm:spPr/>
      <dgm:t>
        <a:bodyPr/>
        <a:lstStyle/>
        <a:p>
          <a:endParaRPr lang="ru-RU"/>
        </a:p>
      </dgm:t>
    </dgm:pt>
    <dgm:pt modelId="{7B940D06-9924-44B7-B6EE-47A8ADB6048D}" type="sibTrans" cxnId="{1011BC08-119F-4E9D-8EFB-A832AEEB7501}">
      <dgm:prSet/>
      <dgm:spPr/>
      <dgm:t>
        <a:bodyPr/>
        <a:lstStyle/>
        <a:p>
          <a:endParaRPr lang="ru-RU"/>
        </a:p>
      </dgm:t>
    </dgm:pt>
    <dgm:pt modelId="{606FAC01-668E-450D-9A8F-8B7E2668F36C}">
      <dgm:prSet/>
      <dgm:spPr/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в течение 1 месяца с момента поступления отчета оператора, но не позднее 1 декабря года проведения </a:t>
          </a:r>
          <a:r>
            <a:rPr lang="ru-RU" dirty="0" smtClean="0">
              <a:latin typeface="Arial Narrow" panose="020B0606020202030204" pitchFamily="34" charset="0"/>
            </a:rPr>
            <a:t>НОКУ </a:t>
          </a:r>
          <a:endParaRPr lang="ru-RU" dirty="0">
            <a:latin typeface="Arial Narrow" panose="020B0606020202030204" pitchFamily="34" charset="0"/>
          </a:endParaRPr>
        </a:p>
      </dgm:t>
    </dgm:pt>
    <dgm:pt modelId="{F0D6430E-7320-4B8F-B7A6-1CE8AED1AB35}" type="parTrans" cxnId="{504E6B24-5B2C-4CCB-A7BD-DAEEE77F1389}">
      <dgm:prSet/>
      <dgm:spPr/>
      <dgm:t>
        <a:bodyPr/>
        <a:lstStyle/>
        <a:p>
          <a:endParaRPr lang="ru-RU"/>
        </a:p>
      </dgm:t>
    </dgm:pt>
    <dgm:pt modelId="{1F024503-08DE-4A5F-8A49-C061066847A5}" type="sibTrans" cxnId="{504E6B24-5B2C-4CCB-A7BD-DAEEE77F1389}">
      <dgm:prSet/>
      <dgm:spPr/>
      <dgm:t>
        <a:bodyPr/>
        <a:lstStyle/>
        <a:p>
          <a:endParaRPr lang="ru-RU"/>
        </a:p>
      </dgm:t>
    </dgm:pt>
    <dgm:pt modelId="{6BC3D364-615D-4427-AD0C-0FCB201A6B5A}" type="pres">
      <dgm:prSet presAssocID="{782B7678-A59E-42C4-A720-EE6510B539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5A2E51-2AD0-49BD-8C62-561EB140CDA4}" type="pres">
      <dgm:prSet presAssocID="{9729CE90-4090-4003-B824-860B6672110A}" presName="boxAndChildren" presStyleCnt="0"/>
      <dgm:spPr/>
    </dgm:pt>
    <dgm:pt modelId="{01F7B75E-28D4-4715-99C7-A17308C5B2DD}" type="pres">
      <dgm:prSet presAssocID="{9729CE90-4090-4003-B824-860B6672110A}" presName="parentTextBox" presStyleLbl="node1" presStyleIdx="0" presStyleCnt="2"/>
      <dgm:spPr/>
      <dgm:t>
        <a:bodyPr/>
        <a:lstStyle/>
        <a:p>
          <a:endParaRPr lang="ru-RU"/>
        </a:p>
      </dgm:t>
    </dgm:pt>
    <dgm:pt modelId="{71B2A3B2-1DC0-44DE-9FEE-2A468CE5B811}" type="pres">
      <dgm:prSet presAssocID="{9729CE90-4090-4003-B824-860B6672110A}" presName="entireBox" presStyleLbl="node1" presStyleIdx="0" presStyleCnt="2"/>
      <dgm:spPr/>
      <dgm:t>
        <a:bodyPr/>
        <a:lstStyle/>
        <a:p>
          <a:endParaRPr lang="ru-RU"/>
        </a:p>
      </dgm:t>
    </dgm:pt>
    <dgm:pt modelId="{D32F38FF-0C6E-4E12-9121-8554B7FEAD8F}" type="pres">
      <dgm:prSet presAssocID="{9729CE90-4090-4003-B824-860B6672110A}" presName="descendantBox" presStyleCnt="0"/>
      <dgm:spPr/>
    </dgm:pt>
    <dgm:pt modelId="{24235FFC-5285-4E97-BDA6-AEE32361B94A}" type="pres">
      <dgm:prSet presAssocID="{986BC57A-66BA-4B26-A02E-4D3F8DB6E9C9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2F5194-1210-4A52-8C7D-3EAEFE2E0A9A}" type="pres">
      <dgm:prSet presAssocID="{BD4859ED-2880-4D7F-88B5-C037D6E59085}" presName="sp" presStyleCnt="0"/>
      <dgm:spPr/>
    </dgm:pt>
    <dgm:pt modelId="{545D8D24-C47F-4551-9D5D-E45CF8E012FC}" type="pres">
      <dgm:prSet presAssocID="{350CB530-A2FD-4BF6-AC90-FACD58E149EE}" presName="arrowAndChildren" presStyleCnt="0"/>
      <dgm:spPr/>
    </dgm:pt>
    <dgm:pt modelId="{716FF7A9-FD0B-43D4-867E-E35ADCC1FD6D}" type="pres">
      <dgm:prSet presAssocID="{350CB530-A2FD-4BF6-AC90-FACD58E149EE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B0D134B0-2986-4D46-B0D3-0FF618EE5350}" type="pres">
      <dgm:prSet presAssocID="{350CB530-A2FD-4BF6-AC90-FACD58E149EE}" presName="arrow" presStyleLbl="node1" presStyleIdx="1" presStyleCnt="2" custLinFactNeighborY="-1090"/>
      <dgm:spPr/>
      <dgm:t>
        <a:bodyPr/>
        <a:lstStyle/>
        <a:p>
          <a:endParaRPr lang="ru-RU"/>
        </a:p>
      </dgm:t>
    </dgm:pt>
    <dgm:pt modelId="{0F1804AE-30A5-46E9-B167-1EDD5C41E8DC}" type="pres">
      <dgm:prSet presAssocID="{350CB530-A2FD-4BF6-AC90-FACD58E149EE}" presName="descendantArrow" presStyleCnt="0"/>
      <dgm:spPr/>
    </dgm:pt>
    <dgm:pt modelId="{6A5C62FB-BEBC-414D-9A8B-F819E089CFFE}" type="pres">
      <dgm:prSet presAssocID="{606FAC01-668E-450D-9A8F-8B7E2668F36C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11BC08-119F-4E9D-8EFB-A832AEEB7501}" srcId="{9729CE90-4090-4003-B824-860B6672110A}" destId="{986BC57A-66BA-4B26-A02E-4D3F8DB6E9C9}" srcOrd="0" destOrd="0" parTransId="{056E34DC-F66A-4B36-AADA-1BA75DF2DB5C}" sibTransId="{7B940D06-9924-44B7-B6EE-47A8ADB6048D}"/>
    <dgm:cxn modelId="{AE967FC0-7D7F-49C5-87FF-2301A16D9844}" type="presOf" srcId="{9729CE90-4090-4003-B824-860B6672110A}" destId="{71B2A3B2-1DC0-44DE-9FEE-2A468CE5B811}" srcOrd="1" destOrd="0" presId="urn:microsoft.com/office/officeart/2005/8/layout/process4"/>
    <dgm:cxn modelId="{504E6B24-5B2C-4CCB-A7BD-DAEEE77F1389}" srcId="{350CB530-A2FD-4BF6-AC90-FACD58E149EE}" destId="{606FAC01-668E-450D-9A8F-8B7E2668F36C}" srcOrd="0" destOrd="0" parTransId="{F0D6430E-7320-4B8F-B7A6-1CE8AED1AB35}" sibTransId="{1F024503-08DE-4A5F-8A49-C061066847A5}"/>
    <dgm:cxn modelId="{ADE02A6E-52DA-483D-8C40-08C11A380DEA}" type="presOf" srcId="{9729CE90-4090-4003-B824-860B6672110A}" destId="{01F7B75E-28D4-4715-99C7-A17308C5B2DD}" srcOrd="0" destOrd="0" presId="urn:microsoft.com/office/officeart/2005/8/layout/process4"/>
    <dgm:cxn modelId="{A49EF110-3642-4C83-8FEF-B0C39139D292}" srcId="{782B7678-A59E-42C4-A720-EE6510B539AD}" destId="{9729CE90-4090-4003-B824-860B6672110A}" srcOrd="1" destOrd="0" parTransId="{725DFCD5-D2B2-4CDB-B6B8-5F5942DBFB52}" sibTransId="{3092CE2B-AE43-4F9A-9105-1B8BB55A6754}"/>
    <dgm:cxn modelId="{AB48BDBB-74D7-4636-8DC2-CA91C8DB5CF2}" type="presOf" srcId="{986BC57A-66BA-4B26-A02E-4D3F8DB6E9C9}" destId="{24235FFC-5285-4E97-BDA6-AEE32361B94A}" srcOrd="0" destOrd="0" presId="urn:microsoft.com/office/officeart/2005/8/layout/process4"/>
    <dgm:cxn modelId="{68901D22-A657-4B83-85BE-441B34AE3B9F}" type="presOf" srcId="{350CB530-A2FD-4BF6-AC90-FACD58E149EE}" destId="{716FF7A9-FD0B-43D4-867E-E35ADCC1FD6D}" srcOrd="0" destOrd="0" presId="urn:microsoft.com/office/officeart/2005/8/layout/process4"/>
    <dgm:cxn modelId="{05B92509-0DE8-4816-8282-8996C8926A59}" type="presOf" srcId="{606FAC01-668E-450D-9A8F-8B7E2668F36C}" destId="{6A5C62FB-BEBC-414D-9A8B-F819E089CFFE}" srcOrd="0" destOrd="0" presId="urn:microsoft.com/office/officeart/2005/8/layout/process4"/>
    <dgm:cxn modelId="{83E2F394-0169-40BC-96A3-FE32BB019A0C}" srcId="{782B7678-A59E-42C4-A720-EE6510B539AD}" destId="{350CB530-A2FD-4BF6-AC90-FACD58E149EE}" srcOrd="0" destOrd="0" parTransId="{CA36BD1B-C303-427C-8F2B-03215197923B}" sibTransId="{BD4859ED-2880-4D7F-88B5-C037D6E59085}"/>
    <dgm:cxn modelId="{31DFFDD5-FC59-485D-9664-D2EDF9F20C83}" type="presOf" srcId="{782B7678-A59E-42C4-A720-EE6510B539AD}" destId="{6BC3D364-615D-4427-AD0C-0FCB201A6B5A}" srcOrd="0" destOrd="0" presId="urn:microsoft.com/office/officeart/2005/8/layout/process4"/>
    <dgm:cxn modelId="{4CAA8468-4554-4945-901E-747330A3D7A9}" type="presOf" srcId="{350CB530-A2FD-4BF6-AC90-FACD58E149EE}" destId="{B0D134B0-2986-4D46-B0D3-0FF618EE5350}" srcOrd="1" destOrd="0" presId="urn:microsoft.com/office/officeart/2005/8/layout/process4"/>
    <dgm:cxn modelId="{5DDAC80F-8446-41AD-A1BC-FD884FB2672C}" type="presParOf" srcId="{6BC3D364-615D-4427-AD0C-0FCB201A6B5A}" destId="{9C5A2E51-2AD0-49BD-8C62-561EB140CDA4}" srcOrd="0" destOrd="0" presId="urn:microsoft.com/office/officeart/2005/8/layout/process4"/>
    <dgm:cxn modelId="{4F8DF3E3-8237-4C2C-BBCF-E3D59B54DDA2}" type="presParOf" srcId="{9C5A2E51-2AD0-49BD-8C62-561EB140CDA4}" destId="{01F7B75E-28D4-4715-99C7-A17308C5B2DD}" srcOrd="0" destOrd="0" presId="urn:microsoft.com/office/officeart/2005/8/layout/process4"/>
    <dgm:cxn modelId="{8AD64236-4B90-4C3C-A817-55411EB4E43C}" type="presParOf" srcId="{9C5A2E51-2AD0-49BD-8C62-561EB140CDA4}" destId="{71B2A3B2-1DC0-44DE-9FEE-2A468CE5B811}" srcOrd="1" destOrd="0" presId="urn:microsoft.com/office/officeart/2005/8/layout/process4"/>
    <dgm:cxn modelId="{FA2D6111-CE4F-4A34-B347-7FB19B80E418}" type="presParOf" srcId="{9C5A2E51-2AD0-49BD-8C62-561EB140CDA4}" destId="{D32F38FF-0C6E-4E12-9121-8554B7FEAD8F}" srcOrd="2" destOrd="0" presId="urn:microsoft.com/office/officeart/2005/8/layout/process4"/>
    <dgm:cxn modelId="{214AFDAC-2E35-412A-913F-2D31D55E6C40}" type="presParOf" srcId="{D32F38FF-0C6E-4E12-9121-8554B7FEAD8F}" destId="{24235FFC-5285-4E97-BDA6-AEE32361B94A}" srcOrd="0" destOrd="0" presId="urn:microsoft.com/office/officeart/2005/8/layout/process4"/>
    <dgm:cxn modelId="{45D805C9-30AC-47AA-AECF-52E19E989AC5}" type="presParOf" srcId="{6BC3D364-615D-4427-AD0C-0FCB201A6B5A}" destId="{512F5194-1210-4A52-8C7D-3EAEFE2E0A9A}" srcOrd="1" destOrd="0" presId="urn:microsoft.com/office/officeart/2005/8/layout/process4"/>
    <dgm:cxn modelId="{8A9C9D05-F5AB-4292-B302-D611323A9C4B}" type="presParOf" srcId="{6BC3D364-615D-4427-AD0C-0FCB201A6B5A}" destId="{545D8D24-C47F-4551-9D5D-E45CF8E012FC}" srcOrd="2" destOrd="0" presId="urn:microsoft.com/office/officeart/2005/8/layout/process4"/>
    <dgm:cxn modelId="{48324318-A6AE-43F4-AC65-EB28B6F27CDF}" type="presParOf" srcId="{545D8D24-C47F-4551-9D5D-E45CF8E012FC}" destId="{716FF7A9-FD0B-43D4-867E-E35ADCC1FD6D}" srcOrd="0" destOrd="0" presId="urn:microsoft.com/office/officeart/2005/8/layout/process4"/>
    <dgm:cxn modelId="{B8085267-14B3-4AED-9BD2-3D4189CE4713}" type="presParOf" srcId="{545D8D24-C47F-4551-9D5D-E45CF8E012FC}" destId="{B0D134B0-2986-4D46-B0D3-0FF618EE5350}" srcOrd="1" destOrd="0" presId="urn:microsoft.com/office/officeart/2005/8/layout/process4"/>
    <dgm:cxn modelId="{0C21CF61-2447-4BBD-A07D-8501870FF69E}" type="presParOf" srcId="{545D8D24-C47F-4551-9D5D-E45CF8E012FC}" destId="{0F1804AE-30A5-46E9-B167-1EDD5C41E8DC}" srcOrd="2" destOrd="0" presId="urn:microsoft.com/office/officeart/2005/8/layout/process4"/>
    <dgm:cxn modelId="{15D5DFB1-8D16-45AF-BD1B-1350D3B04649}" type="presParOf" srcId="{0F1804AE-30A5-46E9-B167-1EDD5C41E8DC}" destId="{6A5C62FB-BEBC-414D-9A8B-F819E089CFF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шаг 5</a:t>
          </a:r>
          <a:endParaRPr lang="ru-RU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6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7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84C748-4F7F-4534-8A36-5832C040919A}" type="presOf" srcId="{EBF3D1DF-23F7-4241-9687-3A7C763AB931}" destId="{843D1946-38B1-4370-9B53-63698A3274A3}" srcOrd="0" destOrd="0" presId="urn:microsoft.com/office/officeart/2005/8/layout/lProcess3"/>
    <dgm:cxn modelId="{BE9249E2-8A7C-4E6A-862A-45B07AEDD0E4}" type="presOf" srcId="{5908C934-A54C-44D3-B7DE-2FFD8B944A11}" destId="{F2377CEC-53FB-4822-B0EA-A4FFA5236285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56A55F13-C26B-4AB1-8620-23E5C1A18D26}" type="presOf" srcId="{640ECCBF-6002-4734-AD7D-254395080FD3}" destId="{9E5269B8-AB1F-4ED4-9120-8B5C517923E9}" srcOrd="0" destOrd="0" presId="urn:microsoft.com/office/officeart/2005/8/layout/lProcess3"/>
    <dgm:cxn modelId="{B6AB5268-41B7-492E-BAFC-3CA5D930CBF7}" type="presOf" srcId="{1B7D5CA3-71F8-47E2-AC84-7F0E9C112A64}" destId="{4240CA13-6016-407B-959A-32BDD5728BF6}" srcOrd="0" destOrd="0" presId="urn:microsoft.com/office/officeart/2005/8/layout/lProcess3"/>
    <dgm:cxn modelId="{7BC9A7CE-6A25-4F72-B485-88017063524D}" type="presOf" srcId="{915C0B4F-8D7C-44EC-BF25-65E6B3A2D714}" destId="{284FA059-49BF-4ECB-96E2-CF1F1917BD06}" srcOrd="0" destOrd="0" presId="urn:microsoft.com/office/officeart/2005/8/layout/lProcess3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D8795F25-5514-4B79-991F-8364F56C3E4C}" type="presParOf" srcId="{9E5269B8-AB1F-4ED4-9120-8B5C517923E9}" destId="{B14B6BE9-BB97-40C0-BDA3-A72A1B60689C}" srcOrd="0" destOrd="0" presId="urn:microsoft.com/office/officeart/2005/8/layout/lProcess3"/>
    <dgm:cxn modelId="{36EC1639-26D9-46F0-B092-D81BFC580062}" type="presParOf" srcId="{B14B6BE9-BB97-40C0-BDA3-A72A1B60689C}" destId="{F2377CEC-53FB-4822-B0EA-A4FFA5236285}" srcOrd="0" destOrd="0" presId="urn:microsoft.com/office/officeart/2005/8/layout/lProcess3"/>
    <dgm:cxn modelId="{3185BB65-5E20-4EB2-A9B9-AF2983F8A33D}" type="presParOf" srcId="{B14B6BE9-BB97-40C0-BDA3-A72A1B60689C}" destId="{98B8C216-B323-438A-B927-E211241FA6E8}" srcOrd="1" destOrd="0" presId="urn:microsoft.com/office/officeart/2005/8/layout/lProcess3"/>
    <dgm:cxn modelId="{AAD798B8-14AF-4ECD-8485-0D685081FC33}" type="presParOf" srcId="{B14B6BE9-BB97-40C0-BDA3-A72A1B60689C}" destId="{843D1946-38B1-4370-9B53-63698A3274A3}" srcOrd="2" destOrd="0" presId="urn:microsoft.com/office/officeart/2005/8/layout/lProcess3"/>
    <dgm:cxn modelId="{38067593-CA91-443F-A693-C7DD38E41A58}" type="presParOf" srcId="{B14B6BE9-BB97-40C0-BDA3-A72A1B60689C}" destId="{5D0C352D-5C4D-4ADC-9013-9C0936AA81CD}" srcOrd="3" destOrd="0" presId="urn:microsoft.com/office/officeart/2005/8/layout/lProcess3"/>
    <dgm:cxn modelId="{D7822C7A-3C08-43EA-AC0D-912911386CD2}" type="presParOf" srcId="{B14B6BE9-BB97-40C0-BDA3-A72A1B60689C}" destId="{284FA059-49BF-4ECB-96E2-CF1F1917BD06}" srcOrd="4" destOrd="0" presId="urn:microsoft.com/office/officeart/2005/8/layout/lProcess3"/>
    <dgm:cxn modelId="{E807ECD0-60F3-4994-9C84-2E0001B884C6}" type="presParOf" srcId="{B14B6BE9-BB97-40C0-BDA3-A72A1B60689C}" destId="{61C232BC-A4CD-4D6E-B4C2-7853944A2CD9}" srcOrd="5" destOrd="0" presId="urn:microsoft.com/office/officeart/2005/8/layout/lProcess3"/>
    <dgm:cxn modelId="{B48EDE70-6FD2-44B0-8D46-5672AF7852BE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шаг </a:t>
          </a:r>
          <a:r>
            <a:rPr lang="ru-RU" dirty="0" smtClean="0">
              <a:latin typeface="Arial Narrow" panose="020B0606020202030204" pitchFamily="34" charset="0"/>
            </a:rPr>
            <a:t>5</a:t>
          </a:r>
          <a:endParaRPr lang="ru-RU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6400" dirty="0" smtClean="0">
              <a:solidFill>
                <a:schemeClr val="bg1"/>
              </a:solidFill>
              <a:latin typeface="Arial Narrow" panose="020B0606020202030204" pitchFamily="34" charset="0"/>
            </a:rPr>
            <a:t>шаг</a:t>
          </a:r>
          <a:r>
            <a:rPr lang="ru-RU" sz="60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ru-RU" sz="6000" dirty="0" smtClean="0">
              <a:solidFill>
                <a:schemeClr val="bg1"/>
              </a:solidFill>
              <a:latin typeface="Arial Narrow" panose="020B0606020202030204" pitchFamily="34" charset="0"/>
            </a:rPr>
            <a:t>6</a:t>
          </a:r>
          <a:endParaRPr lang="ru-RU" sz="60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7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95539" custScaleY="84298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 custScaleX="119117" custScaleY="111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3C947C-538E-45C4-8DA4-D5FD8EE756BC}" type="presOf" srcId="{640ECCBF-6002-4734-AD7D-254395080FD3}" destId="{9E5269B8-AB1F-4ED4-9120-8B5C517923E9}" srcOrd="0" destOrd="0" presId="urn:microsoft.com/office/officeart/2005/8/layout/lProcess3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4B8E6CB2-B58A-4E1B-98CC-6A643B428F77}" type="presOf" srcId="{EBF3D1DF-23F7-4241-9687-3A7C763AB931}" destId="{843D1946-38B1-4370-9B53-63698A3274A3}" srcOrd="0" destOrd="0" presId="urn:microsoft.com/office/officeart/2005/8/layout/lProcess3"/>
    <dgm:cxn modelId="{EE669AEE-E301-4D54-B559-C19C7A4694FA}" type="presOf" srcId="{5908C934-A54C-44D3-B7DE-2FFD8B944A11}" destId="{F2377CEC-53FB-4822-B0EA-A4FFA5236285}" srcOrd="0" destOrd="0" presId="urn:microsoft.com/office/officeart/2005/8/layout/lProcess3"/>
    <dgm:cxn modelId="{A2D78240-9869-4FC4-8A33-8FFF53B32088}" type="presOf" srcId="{1B7D5CA3-71F8-47E2-AC84-7F0E9C112A64}" destId="{4240CA13-6016-407B-959A-32BDD5728BF6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1614EAE5-FE17-41A0-B252-86F374515CC6}" type="presOf" srcId="{915C0B4F-8D7C-44EC-BF25-65E6B3A2D714}" destId="{284FA059-49BF-4ECB-96E2-CF1F1917BD06}" srcOrd="0" destOrd="0" presId="urn:microsoft.com/office/officeart/2005/8/layout/lProcess3"/>
    <dgm:cxn modelId="{17550164-CDEF-411D-9850-A89DDD177831}" type="presParOf" srcId="{9E5269B8-AB1F-4ED4-9120-8B5C517923E9}" destId="{B14B6BE9-BB97-40C0-BDA3-A72A1B60689C}" srcOrd="0" destOrd="0" presId="urn:microsoft.com/office/officeart/2005/8/layout/lProcess3"/>
    <dgm:cxn modelId="{FBE99955-1A1D-4ED3-ABDA-8ED42C56D928}" type="presParOf" srcId="{B14B6BE9-BB97-40C0-BDA3-A72A1B60689C}" destId="{F2377CEC-53FB-4822-B0EA-A4FFA5236285}" srcOrd="0" destOrd="0" presId="urn:microsoft.com/office/officeart/2005/8/layout/lProcess3"/>
    <dgm:cxn modelId="{E773D137-A9CB-48ED-90BC-06E775E28DCF}" type="presParOf" srcId="{B14B6BE9-BB97-40C0-BDA3-A72A1B60689C}" destId="{98B8C216-B323-438A-B927-E211241FA6E8}" srcOrd="1" destOrd="0" presId="urn:microsoft.com/office/officeart/2005/8/layout/lProcess3"/>
    <dgm:cxn modelId="{F2546E94-172D-4B78-80F0-B540F2534B62}" type="presParOf" srcId="{B14B6BE9-BB97-40C0-BDA3-A72A1B60689C}" destId="{843D1946-38B1-4370-9B53-63698A3274A3}" srcOrd="2" destOrd="0" presId="urn:microsoft.com/office/officeart/2005/8/layout/lProcess3"/>
    <dgm:cxn modelId="{D937EEFD-C7BA-4897-83F1-1B732E333F19}" type="presParOf" srcId="{B14B6BE9-BB97-40C0-BDA3-A72A1B60689C}" destId="{5D0C352D-5C4D-4ADC-9013-9C0936AA81CD}" srcOrd="3" destOrd="0" presId="urn:microsoft.com/office/officeart/2005/8/layout/lProcess3"/>
    <dgm:cxn modelId="{B4413051-06A5-45D2-AC9F-BD1062AAD578}" type="presParOf" srcId="{B14B6BE9-BB97-40C0-BDA3-A72A1B60689C}" destId="{284FA059-49BF-4ECB-96E2-CF1F1917BD06}" srcOrd="4" destOrd="0" presId="urn:microsoft.com/office/officeart/2005/8/layout/lProcess3"/>
    <dgm:cxn modelId="{0F662F7B-5E9F-459A-BB76-A06441418F9F}" type="presParOf" srcId="{B14B6BE9-BB97-40C0-BDA3-A72A1B60689C}" destId="{61C232BC-A4CD-4D6E-B4C2-7853944A2CD9}" srcOrd="5" destOrd="0" presId="urn:microsoft.com/office/officeart/2005/8/layout/lProcess3"/>
    <dgm:cxn modelId="{5F20C128-B219-41EA-A3F0-B077869411A5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40ECCBF-6002-4734-AD7D-254395080FD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08C934-A54C-44D3-B7DE-2FFD8B944A11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шаг </a:t>
          </a:r>
          <a:r>
            <a:rPr lang="ru-RU" dirty="0" smtClean="0">
              <a:latin typeface="Arial Narrow" panose="020B0606020202030204" pitchFamily="34" charset="0"/>
            </a:rPr>
            <a:t>6</a:t>
          </a:r>
          <a:endParaRPr lang="ru-RU" dirty="0">
            <a:latin typeface="Arial Narrow" panose="020B0606020202030204" pitchFamily="34" charset="0"/>
          </a:endParaRPr>
        </a:p>
      </dgm:t>
    </dgm:pt>
    <dgm:pt modelId="{6872D8E3-6262-48BA-85C5-2A040D995C5D}" type="parTrans" cxnId="{105E1716-AA87-4AB1-81A1-49B2C4B52E74}">
      <dgm:prSet/>
      <dgm:spPr/>
      <dgm:t>
        <a:bodyPr/>
        <a:lstStyle/>
        <a:p>
          <a:endParaRPr lang="ru-RU"/>
        </a:p>
      </dgm:t>
    </dgm:pt>
    <dgm:pt modelId="{EA710CBA-87EE-4CD8-B8B0-9E4544E16237}" type="sibTrans" cxnId="{105E1716-AA87-4AB1-81A1-49B2C4B52E74}">
      <dgm:prSet/>
      <dgm:spPr/>
      <dgm:t>
        <a:bodyPr/>
        <a:lstStyle/>
        <a:p>
          <a:endParaRPr lang="ru-RU"/>
        </a:p>
      </dgm:t>
    </dgm:pt>
    <dgm:pt modelId="{EBF3D1DF-23F7-4241-9687-3A7C763AB931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6400" dirty="0" smtClean="0">
              <a:solidFill>
                <a:schemeClr val="bg1"/>
              </a:solidFill>
              <a:latin typeface="Arial Narrow" panose="020B0606020202030204" pitchFamily="34" charset="0"/>
            </a:rPr>
            <a:t>шаг</a:t>
          </a:r>
          <a:r>
            <a:rPr lang="ru-RU" sz="60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ru-RU" sz="6000" dirty="0" smtClean="0">
              <a:solidFill>
                <a:schemeClr val="bg1"/>
              </a:solidFill>
              <a:latin typeface="Arial Narrow" panose="020B0606020202030204" pitchFamily="34" charset="0"/>
            </a:rPr>
            <a:t>7</a:t>
          </a:r>
          <a:endParaRPr lang="ru-RU" sz="60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2286CED-B27A-4C66-99C6-557FA92DF4E8}" type="parTrans" cxnId="{D3565B69-2300-491E-9B39-D67160212223}">
      <dgm:prSet/>
      <dgm:spPr/>
      <dgm:t>
        <a:bodyPr/>
        <a:lstStyle/>
        <a:p>
          <a:endParaRPr lang="ru-RU"/>
        </a:p>
      </dgm:t>
    </dgm:pt>
    <dgm:pt modelId="{5BF36879-83E9-41E4-BA31-556ECE3889CA}" type="sibTrans" cxnId="{D3565B69-2300-491E-9B39-D67160212223}">
      <dgm:prSet/>
      <dgm:spPr/>
      <dgm:t>
        <a:bodyPr/>
        <a:lstStyle/>
        <a:p>
          <a:endParaRPr lang="ru-RU"/>
        </a:p>
      </dgm:t>
    </dgm:pt>
    <dgm:pt modelId="{915C0B4F-8D7C-44EC-BF25-65E6B3A2D71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8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9ACA8A6-BB0A-4757-8EEF-622D7AFD067E}" type="parTrans" cxnId="{666D0079-4E5C-487C-BD89-083E6658A72E}">
      <dgm:prSet/>
      <dgm:spPr/>
      <dgm:t>
        <a:bodyPr/>
        <a:lstStyle/>
        <a:p>
          <a:endParaRPr lang="ru-RU"/>
        </a:p>
      </dgm:t>
    </dgm:pt>
    <dgm:pt modelId="{D0A83A31-1293-42FD-A189-77FD382BA79C}" type="sibTrans" cxnId="{666D0079-4E5C-487C-BD89-083E6658A72E}">
      <dgm:prSet/>
      <dgm:spPr/>
      <dgm:t>
        <a:bodyPr/>
        <a:lstStyle/>
        <a:p>
          <a:endParaRPr lang="ru-RU"/>
        </a:p>
      </dgm:t>
    </dgm:pt>
    <dgm:pt modelId="{1B7D5CA3-71F8-47E2-AC84-7F0E9C112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…</a:t>
          </a:r>
          <a:endParaRPr lang="ru-RU" dirty="0">
            <a:solidFill>
              <a:schemeClr val="bg1"/>
            </a:solidFill>
          </a:endParaRPr>
        </a:p>
      </dgm:t>
    </dgm:pt>
    <dgm:pt modelId="{FA7CE059-19E3-4D8C-8FAE-88AD503A9363}" type="parTrans" cxnId="{59F16054-7135-4EA4-B73F-A64F2A099C6C}">
      <dgm:prSet/>
      <dgm:spPr/>
      <dgm:t>
        <a:bodyPr/>
        <a:lstStyle/>
        <a:p>
          <a:endParaRPr lang="ru-RU"/>
        </a:p>
      </dgm:t>
    </dgm:pt>
    <dgm:pt modelId="{0F642CE3-10BC-4EEF-B487-5F5F9F710F87}" type="sibTrans" cxnId="{59F16054-7135-4EA4-B73F-A64F2A099C6C}">
      <dgm:prSet/>
      <dgm:spPr/>
      <dgm:t>
        <a:bodyPr/>
        <a:lstStyle/>
        <a:p>
          <a:endParaRPr lang="ru-RU"/>
        </a:p>
      </dgm:t>
    </dgm:pt>
    <dgm:pt modelId="{9E5269B8-AB1F-4ED4-9120-8B5C517923E9}" type="pres">
      <dgm:prSet presAssocID="{640ECCBF-6002-4734-AD7D-254395080FD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B6BE9-BB97-40C0-BDA3-A72A1B60689C}" type="pres">
      <dgm:prSet presAssocID="{5908C934-A54C-44D3-B7DE-2FFD8B944A11}" presName="horFlow" presStyleCnt="0"/>
      <dgm:spPr/>
    </dgm:pt>
    <dgm:pt modelId="{F2377CEC-53FB-4822-B0EA-A4FFA5236285}" type="pres">
      <dgm:prSet presAssocID="{5908C934-A54C-44D3-B7DE-2FFD8B944A11}" presName="bigChev" presStyleLbl="node1" presStyleIdx="0" presStyleCnt="1" custScaleX="95539" custScaleY="84298"/>
      <dgm:spPr/>
      <dgm:t>
        <a:bodyPr/>
        <a:lstStyle/>
        <a:p>
          <a:endParaRPr lang="ru-RU"/>
        </a:p>
      </dgm:t>
    </dgm:pt>
    <dgm:pt modelId="{98B8C216-B323-438A-B927-E211241FA6E8}" type="pres">
      <dgm:prSet presAssocID="{02286CED-B27A-4C66-99C6-557FA92DF4E8}" presName="parTrans" presStyleCnt="0"/>
      <dgm:spPr/>
    </dgm:pt>
    <dgm:pt modelId="{843D1946-38B1-4370-9B53-63698A3274A3}" type="pres">
      <dgm:prSet presAssocID="{EBF3D1DF-23F7-4241-9687-3A7C763AB931}" presName="node" presStyleLbl="alignAccFollowNode1" presStyleIdx="0" presStyleCnt="3" custScaleX="119117" custScaleY="111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C352D-5C4D-4ADC-9013-9C0936AA81CD}" type="pres">
      <dgm:prSet presAssocID="{5BF36879-83E9-41E4-BA31-556ECE3889CA}" presName="sibTrans" presStyleCnt="0"/>
      <dgm:spPr/>
    </dgm:pt>
    <dgm:pt modelId="{284FA059-49BF-4ECB-96E2-CF1F1917BD06}" type="pres">
      <dgm:prSet presAssocID="{915C0B4F-8D7C-44EC-BF25-65E6B3A2D714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232BC-A4CD-4D6E-B4C2-7853944A2CD9}" type="pres">
      <dgm:prSet presAssocID="{D0A83A31-1293-42FD-A189-77FD382BA79C}" presName="sibTrans" presStyleCnt="0"/>
      <dgm:spPr/>
    </dgm:pt>
    <dgm:pt modelId="{4240CA13-6016-407B-959A-32BDD5728BF6}" type="pres">
      <dgm:prSet presAssocID="{1B7D5CA3-71F8-47E2-AC84-7F0E9C112A64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967982-0F97-45E0-8DE0-629114E2327E}" type="presOf" srcId="{1B7D5CA3-71F8-47E2-AC84-7F0E9C112A64}" destId="{4240CA13-6016-407B-959A-32BDD5728BF6}" srcOrd="0" destOrd="0" presId="urn:microsoft.com/office/officeart/2005/8/layout/lProcess3"/>
    <dgm:cxn modelId="{402ED02A-7EE9-4100-A9A8-B2EBB81F0710}" type="presOf" srcId="{5908C934-A54C-44D3-B7DE-2FFD8B944A11}" destId="{F2377CEC-53FB-4822-B0EA-A4FFA5236285}" srcOrd="0" destOrd="0" presId="urn:microsoft.com/office/officeart/2005/8/layout/lProcess3"/>
    <dgm:cxn modelId="{666D0079-4E5C-487C-BD89-083E6658A72E}" srcId="{5908C934-A54C-44D3-B7DE-2FFD8B944A11}" destId="{915C0B4F-8D7C-44EC-BF25-65E6B3A2D714}" srcOrd="1" destOrd="0" parTransId="{F9ACA8A6-BB0A-4757-8EEF-622D7AFD067E}" sibTransId="{D0A83A31-1293-42FD-A189-77FD382BA79C}"/>
    <dgm:cxn modelId="{52068CAB-AF83-4A06-B8F6-C036917F0102}" type="presOf" srcId="{EBF3D1DF-23F7-4241-9687-3A7C763AB931}" destId="{843D1946-38B1-4370-9B53-63698A3274A3}" srcOrd="0" destOrd="0" presId="urn:microsoft.com/office/officeart/2005/8/layout/lProcess3"/>
    <dgm:cxn modelId="{59F16054-7135-4EA4-B73F-A64F2A099C6C}" srcId="{5908C934-A54C-44D3-B7DE-2FFD8B944A11}" destId="{1B7D5CA3-71F8-47E2-AC84-7F0E9C112A64}" srcOrd="2" destOrd="0" parTransId="{FA7CE059-19E3-4D8C-8FAE-88AD503A9363}" sibTransId="{0F642CE3-10BC-4EEF-B487-5F5F9F710F87}"/>
    <dgm:cxn modelId="{773ABAA0-A539-4666-9B1C-55E2E85B19EF}" type="presOf" srcId="{915C0B4F-8D7C-44EC-BF25-65E6B3A2D714}" destId="{284FA059-49BF-4ECB-96E2-CF1F1917BD06}" srcOrd="0" destOrd="0" presId="urn:microsoft.com/office/officeart/2005/8/layout/lProcess3"/>
    <dgm:cxn modelId="{D3565B69-2300-491E-9B39-D67160212223}" srcId="{5908C934-A54C-44D3-B7DE-2FFD8B944A11}" destId="{EBF3D1DF-23F7-4241-9687-3A7C763AB931}" srcOrd="0" destOrd="0" parTransId="{02286CED-B27A-4C66-99C6-557FA92DF4E8}" sibTransId="{5BF36879-83E9-41E4-BA31-556ECE3889CA}"/>
    <dgm:cxn modelId="{FCA6A236-E5FC-4947-95F4-BD3302E14DB7}" type="presOf" srcId="{640ECCBF-6002-4734-AD7D-254395080FD3}" destId="{9E5269B8-AB1F-4ED4-9120-8B5C517923E9}" srcOrd="0" destOrd="0" presId="urn:microsoft.com/office/officeart/2005/8/layout/lProcess3"/>
    <dgm:cxn modelId="{105E1716-AA87-4AB1-81A1-49B2C4B52E74}" srcId="{640ECCBF-6002-4734-AD7D-254395080FD3}" destId="{5908C934-A54C-44D3-B7DE-2FFD8B944A11}" srcOrd="0" destOrd="0" parTransId="{6872D8E3-6262-48BA-85C5-2A040D995C5D}" sibTransId="{EA710CBA-87EE-4CD8-B8B0-9E4544E16237}"/>
    <dgm:cxn modelId="{4B57C5EC-9908-42FE-8ECA-4E84A696A866}" type="presParOf" srcId="{9E5269B8-AB1F-4ED4-9120-8B5C517923E9}" destId="{B14B6BE9-BB97-40C0-BDA3-A72A1B60689C}" srcOrd="0" destOrd="0" presId="urn:microsoft.com/office/officeart/2005/8/layout/lProcess3"/>
    <dgm:cxn modelId="{621F1867-FB4C-4F5E-B40E-D509AE84B1D5}" type="presParOf" srcId="{B14B6BE9-BB97-40C0-BDA3-A72A1B60689C}" destId="{F2377CEC-53FB-4822-B0EA-A4FFA5236285}" srcOrd="0" destOrd="0" presId="urn:microsoft.com/office/officeart/2005/8/layout/lProcess3"/>
    <dgm:cxn modelId="{E1937FF0-5AB6-4E79-929C-39A961E1CE85}" type="presParOf" srcId="{B14B6BE9-BB97-40C0-BDA3-A72A1B60689C}" destId="{98B8C216-B323-438A-B927-E211241FA6E8}" srcOrd="1" destOrd="0" presId="urn:microsoft.com/office/officeart/2005/8/layout/lProcess3"/>
    <dgm:cxn modelId="{0D2244FE-AE71-4E11-8A38-BC65BFC74B7A}" type="presParOf" srcId="{B14B6BE9-BB97-40C0-BDA3-A72A1B60689C}" destId="{843D1946-38B1-4370-9B53-63698A3274A3}" srcOrd="2" destOrd="0" presId="urn:microsoft.com/office/officeart/2005/8/layout/lProcess3"/>
    <dgm:cxn modelId="{6D17FF74-4697-439C-A34D-84E159741B5E}" type="presParOf" srcId="{B14B6BE9-BB97-40C0-BDA3-A72A1B60689C}" destId="{5D0C352D-5C4D-4ADC-9013-9C0936AA81CD}" srcOrd="3" destOrd="0" presId="urn:microsoft.com/office/officeart/2005/8/layout/lProcess3"/>
    <dgm:cxn modelId="{91045EA5-0BA3-4986-B915-B2056CC31055}" type="presParOf" srcId="{B14B6BE9-BB97-40C0-BDA3-A72A1B60689C}" destId="{284FA059-49BF-4ECB-96E2-CF1F1917BD06}" srcOrd="4" destOrd="0" presId="urn:microsoft.com/office/officeart/2005/8/layout/lProcess3"/>
    <dgm:cxn modelId="{F4BE3B84-261B-4BA8-BE6C-FE5EF6BB7D38}" type="presParOf" srcId="{B14B6BE9-BB97-40C0-BDA3-A72A1B60689C}" destId="{61C232BC-A4CD-4D6E-B4C2-7853944A2CD9}" srcOrd="5" destOrd="0" presId="urn:microsoft.com/office/officeart/2005/8/layout/lProcess3"/>
    <dgm:cxn modelId="{CF31F658-99BE-4DEA-A9B4-60107C396D8A}" type="presParOf" srcId="{B14B6BE9-BB97-40C0-BDA3-A72A1B60689C}" destId="{4240CA13-6016-407B-959A-32BDD5728BF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341981" y="409"/>
          <a:ext cx="3289791" cy="1315916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latin typeface="Arial Narrow" panose="020B0606020202030204" pitchFamily="34" charset="0"/>
            </a:rPr>
            <a:t>шаг 1</a:t>
          </a:r>
          <a:endParaRPr lang="ru-RU" sz="6500" kern="1200" dirty="0">
            <a:latin typeface="Arial Narrow" panose="020B0606020202030204" pitchFamily="34" charset="0"/>
          </a:endParaRPr>
        </a:p>
      </dsp:txBody>
      <dsp:txXfrm>
        <a:off x="999939" y="409"/>
        <a:ext cx="1973875" cy="1315916"/>
      </dsp:txXfrm>
    </dsp:sp>
    <dsp:sp modelId="{843D1946-38B1-4370-9B53-63698A3274A3}">
      <dsp:nvSpPr>
        <dsp:cNvPr id="0" name=""/>
        <dsp:cNvSpPr/>
      </dsp:nvSpPr>
      <dsp:spPr>
        <a:xfrm>
          <a:off x="3204100" y="112262"/>
          <a:ext cx="2730527" cy="10922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2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750205" y="112262"/>
        <a:ext cx="1638317" cy="1092210"/>
      </dsp:txXfrm>
    </dsp:sp>
    <dsp:sp modelId="{284FA059-49BF-4ECB-96E2-CF1F1917BD06}">
      <dsp:nvSpPr>
        <dsp:cNvPr id="0" name=""/>
        <dsp:cNvSpPr/>
      </dsp:nvSpPr>
      <dsp:spPr>
        <a:xfrm>
          <a:off x="5552354" y="112262"/>
          <a:ext cx="2730527" cy="10922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3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098459" y="112262"/>
        <a:ext cx="1638317" cy="1092210"/>
      </dsp:txXfrm>
    </dsp:sp>
    <dsp:sp modelId="{4240CA13-6016-407B-959A-32BDD5728BF6}">
      <dsp:nvSpPr>
        <dsp:cNvPr id="0" name=""/>
        <dsp:cNvSpPr/>
      </dsp:nvSpPr>
      <dsp:spPr>
        <a:xfrm>
          <a:off x="7900607" y="112262"/>
          <a:ext cx="2730527" cy="10922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</a:rPr>
            <a:t>…</a:t>
          </a:r>
          <a:endParaRPr lang="ru-RU" sz="5800" kern="1200" dirty="0">
            <a:solidFill>
              <a:schemeClr val="bg1"/>
            </a:solidFill>
          </a:endParaRPr>
        </a:p>
      </dsp:txBody>
      <dsp:txXfrm>
        <a:off x="8446712" y="112262"/>
        <a:ext cx="1638317" cy="10922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6729" y="88365"/>
          <a:ext cx="3230056" cy="1140004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latin typeface="Arial Narrow" panose="020B0606020202030204" pitchFamily="34" charset="0"/>
            </a:rPr>
            <a:t>шаг </a:t>
          </a:r>
          <a:r>
            <a:rPr lang="ru-RU" sz="6500" kern="1200" dirty="0" smtClean="0">
              <a:latin typeface="Arial Narrow" panose="020B0606020202030204" pitchFamily="34" charset="0"/>
            </a:rPr>
            <a:t>7</a:t>
          </a:r>
          <a:endParaRPr lang="ru-RU" sz="6500" kern="1200" dirty="0">
            <a:latin typeface="Arial Narrow" panose="020B0606020202030204" pitchFamily="34" charset="0"/>
          </a:endParaRPr>
        </a:p>
      </dsp:txBody>
      <dsp:txXfrm>
        <a:off x="576731" y="88365"/>
        <a:ext cx="2090052" cy="1140004"/>
      </dsp:txXfrm>
    </dsp:sp>
    <dsp:sp modelId="{843D1946-38B1-4370-9B53-63698A3274A3}">
      <dsp:nvSpPr>
        <dsp:cNvPr id="0" name=""/>
        <dsp:cNvSpPr/>
      </dsp:nvSpPr>
      <dsp:spPr>
        <a:xfrm>
          <a:off x="2797271" y="32719"/>
          <a:ext cx="3342575" cy="1251297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8</a:t>
          </a:r>
          <a:endParaRPr lang="ru-RU" sz="60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422920" y="32719"/>
        <a:ext cx="2091278" cy="1251297"/>
      </dsp:txXfrm>
    </dsp:sp>
    <dsp:sp modelId="{284FA059-49BF-4ECB-96E2-CF1F1917BD06}">
      <dsp:nvSpPr>
        <dsp:cNvPr id="0" name=""/>
        <dsp:cNvSpPr/>
      </dsp:nvSpPr>
      <dsp:spPr>
        <a:xfrm>
          <a:off x="5746989" y="97142"/>
          <a:ext cx="2806128" cy="11224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9</a:t>
          </a:r>
          <a:endParaRPr lang="ru-RU" sz="60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308215" y="97142"/>
        <a:ext cx="1683677" cy="1122451"/>
      </dsp:txXfrm>
    </dsp:sp>
    <dsp:sp modelId="{4240CA13-6016-407B-959A-32BDD5728BF6}">
      <dsp:nvSpPr>
        <dsp:cNvPr id="0" name=""/>
        <dsp:cNvSpPr/>
      </dsp:nvSpPr>
      <dsp:spPr>
        <a:xfrm>
          <a:off x="8160259" y="97142"/>
          <a:ext cx="2806128" cy="11224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>
              <a:solidFill>
                <a:schemeClr val="bg1"/>
              </a:solidFill>
            </a:rPr>
            <a:t>…</a:t>
          </a:r>
          <a:endParaRPr lang="ru-RU" sz="6000" kern="1200" dirty="0">
            <a:solidFill>
              <a:schemeClr val="bg1"/>
            </a:solidFill>
          </a:endParaRPr>
        </a:p>
      </dsp:txBody>
      <dsp:txXfrm>
        <a:off x="8721485" y="97142"/>
        <a:ext cx="1683677" cy="112245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962" y="88365"/>
          <a:ext cx="3230056" cy="1140004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latin typeface="Arial Narrow" panose="020B0606020202030204" pitchFamily="34" charset="0"/>
            </a:rPr>
            <a:t>шаг </a:t>
          </a:r>
          <a:r>
            <a:rPr lang="ru-RU" sz="5800" kern="1200" dirty="0" smtClean="0">
              <a:latin typeface="Arial Narrow" panose="020B0606020202030204" pitchFamily="34" charset="0"/>
            </a:rPr>
            <a:t>7</a:t>
          </a:r>
          <a:endParaRPr lang="ru-RU" sz="5800" kern="1200" dirty="0">
            <a:latin typeface="Arial Narrow" panose="020B0606020202030204" pitchFamily="34" charset="0"/>
          </a:endParaRPr>
        </a:p>
      </dsp:txBody>
      <dsp:txXfrm>
        <a:off x="570964" y="88365"/>
        <a:ext cx="2090052" cy="1140004"/>
      </dsp:txXfrm>
    </dsp:sp>
    <dsp:sp modelId="{843D1946-38B1-4370-9B53-63698A3274A3}">
      <dsp:nvSpPr>
        <dsp:cNvPr id="0" name=""/>
        <dsp:cNvSpPr/>
      </dsp:nvSpPr>
      <dsp:spPr>
        <a:xfrm>
          <a:off x="2791504" y="103725"/>
          <a:ext cx="3028121" cy="1109284"/>
        </a:xfrm>
        <a:prstGeom prst="chevron">
          <a:avLst/>
        </a:prstGeom>
        <a:solidFill>
          <a:schemeClr val="accent2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8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346146" y="103725"/>
        <a:ext cx="1918837" cy="1109284"/>
      </dsp:txXfrm>
    </dsp:sp>
    <dsp:sp modelId="{284FA059-49BF-4ECB-96E2-CF1F1917BD06}">
      <dsp:nvSpPr>
        <dsp:cNvPr id="0" name=""/>
        <dsp:cNvSpPr/>
      </dsp:nvSpPr>
      <dsp:spPr>
        <a:xfrm>
          <a:off x="5426768" y="19244"/>
          <a:ext cx="3132116" cy="1278247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sz="65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9</a:t>
          </a:r>
          <a:endParaRPr lang="ru-RU" sz="65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065892" y="19244"/>
        <a:ext cx="1853869" cy="1278247"/>
      </dsp:txXfrm>
    </dsp:sp>
    <dsp:sp modelId="{4240CA13-6016-407B-959A-32BDD5728BF6}">
      <dsp:nvSpPr>
        <dsp:cNvPr id="0" name=""/>
        <dsp:cNvSpPr/>
      </dsp:nvSpPr>
      <dsp:spPr>
        <a:xfrm>
          <a:off x="8166026" y="97142"/>
          <a:ext cx="2806128" cy="11224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…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8727252" y="97142"/>
        <a:ext cx="1683677" cy="112245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2103121" y="1"/>
          <a:ext cx="3637353" cy="113301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>
              <a:latin typeface="Arial Narrow" panose="020B0606020202030204" pitchFamily="34" charset="0"/>
            </a:rPr>
            <a:t>шаг 10</a:t>
          </a:r>
          <a:endParaRPr lang="ru-RU" sz="6400" kern="1200" dirty="0">
            <a:latin typeface="Arial Narrow" panose="020B0606020202030204" pitchFamily="34" charset="0"/>
          </a:endParaRPr>
        </a:p>
      </dsp:txBody>
      <dsp:txXfrm>
        <a:off x="2669627" y="1"/>
        <a:ext cx="2504342" cy="1133011"/>
      </dsp:txXfrm>
    </dsp:sp>
    <dsp:sp modelId="{843D1946-38B1-4370-9B53-63698A3274A3}">
      <dsp:nvSpPr>
        <dsp:cNvPr id="0" name=""/>
        <dsp:cNvSpPr/>
      </dsp:nvSpPr>
      <dsp:spPr>
        <a:xfrm>
          <a:off x="5373142" y="87212"/>
          <a:ext cx="3026273" cy="95858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11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5852437" y="87212"/>
        <a:ext cx="2067684" cy="95858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1846214" y="93309"/>
          <a:ext cx="3521248" cy="946395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latin typeface="Arial Narrow" panose="020B0606020202030204" pitchFamily="34" charset="0"/>
            </a:rPr>
            <a:t>шаг 10</a:t>
          </a:r>
          <a:endParaRPr lang="ru-RU" sz="5800" kern="1200" dirty="0">
            <a:latin typeface="Arial Narrow" panose="020B0606020202030204" pitchFamily="34" charset="0"/>
          </a:endParaRPr>
        </a:p>
      </dsp:txBody>
      <dsp:txXfrm>
        <a:off x="2319412" y="93309"/>
        <a:ext cx="2574853" cy="946395"/>
      </dsp:txXfrm>
    </dsp:sp>
    <dsp:sp modelId="{843D1946-38B1-4370-9B53-63698A3274A3}">
      <dsp:nvSpPr>
        <dsp:cNvPr id="0" name=""/>
        <dsp:cNvSpPr/>
      </dsp:nvSpPr>
      <dsp:spPr>
        <a:xfrm>
          <a:off x="5000130" y="0"/>
          <a:ext cx="3656191" cy="1133012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11</a:t>
          </a:r>
          <a:endParaRPr lang="ru-RU" sz="6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5566636" y="0"/>
        <a:ext cx="2523179" cy="1133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5884" y="70298"/>
          <a:ext cx="3121862" cy="1176138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latin typeface="Arial Narrow" panose="020B0606020202030204" pitchFamily="34" charset="0"/>
            </a:rPr>
            <a:t>шаг </a:t>
          </a:r>
          <a:r>
            <a:rPr lang="en-US" sz="5800" kern="1200" dirty="0" smtClean="0">
              <a:latin typeface="Arial Narrow" panose="020B0606020202030204" pitchFamily="34" charset="0"/>
            </a:rPr>
            <a:t>1</a:t>
          </a:r>
          <a:endParaRPr lang="ru-RU" sz="5800" kern="1200" dirty="0">
            <a:latin typeface="Arial Narrow" panose="020B0606020202030204" pitchFamily="34" charset="0"/>
          </a:endParaRPr>
        </a:p>
      </dsp:txBody>
      <dsp:txXfrm>
        <a:off x="593953" y="70298"/>
        <a:ext cx="1945724" cy="1176138"/>
      </dsp:txXfrm>
    </dsp:sp>
    <dsp:sp modelId="{843D1946-38B1-4370-9B53-63698A3274A3}">
      <dsp:nvSpPr>
        <dsp:cNvPr id="0" name=""/>
        <dsp:cNvSpPr/>
      </dsp:nvSpPr>
      <dsp:spPr>
        <a:xfrm>
          <a:off x="2674302" y="5830"/>
          <a:ext cx="3313408" cy="1266164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65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2</a:t>
          </a:r>
          <a:endParaRPr lang="ru-RU" sz="65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307384" y="5830"/>
        <a:ext cx="2047244" cy="1266164"/>
      </dsp:txXfrm>
    </dsp:sp>
    <dsp:sp modelId="{284FA059-49BF-4ECB-96E2-CF1F1917BD06}">
      <dsp:nvSpPr>
        <dsp:cNvPr id="0" name=""/>
        <dsp:cNvSpPr/>
      </dsp:nvSpPr>
      <dsp:spPr>
        <a:xfrm>
          <a:off x="5582401" y="79353"/>
          <a:ext cx="2895070" cy="115802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3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161415" y="79353"/>
        <a:ext cx="1737042" cy="1158028"/>
      </dsp:txXfrm>
    </dsp:sp>
    <dsp:sp modelId="{4240CA13-6016-407B-959A-32BDD5728BF6}">
      <dsp:nvSpPr>
        <dsp:cNvPr id="0" name=""/>
        <dsp:cNvSpPr/>
      </dsp:nvSpPr>
      <dsp:spPr>
        <a:xfrm>
          <a:off x="8072161" y="79353"/>
          <a:ext cx="2895070" cy="115802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…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8651175" y="79353"/>
        <a:ext cx="1737042" cy="1158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4200" y="58765"/>
          <a:ext cx="3214199" cy="1179751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latin typeface="Arial Narrow" panose="020B0606020202030204" pitchFamily="34" charset="0"/>
            </a:rPr>
            <a:t>шаг </a:t>
          </a:r>
          <a:r>
            <a:rPr lang="en-US" sz="5800" kern="1200" dirty="0" smtClean="0">
              <a:latin typeface="Arial Narrow" panose="020B0606020202030204" pitchFamily="34" charset="0"/>
            </a:rPr>
            <a:t>2</a:t>
          </a:r>
          <a:endParaRPr lang="ru-RU" sz="5800" kern="1200" dirty="0">
            <a:latin typeface="Arial Narrow" panose="020B0606020202030204" pitchFamily="34" charset="0"/>
          </a:endParaRPr>
        </a:p>
      </dsp:txBody>
      <dsp:txXfrm>
        <a:off x="594076" y="58765"/>
        <a:ext cx="2034448" cy="1179751"/>
      </dsp:txXfrm>
    </dsp:sp>
    <dsp:sp modelId="{843D1946-38B1-4370-9B53-63698A3274A3}">
      <dsp:nvSpPr>
        <dsp:cNvPr id="0" name=""/>
        <dsp:cNvSpPr/>
      </dsp:nvSpPr>
      <dsp:spPr>
        <a:xfrm>
          <a:off x="2763561" y="18612"/>
          <a:ext cx="3210536" cy="1279510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65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3</a:t>
          </a:r>
          <a:endParaRPr lang="ru-RU" sz="65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403316" y="18612"/>
        <a:ext cx="1931026" cy="1279510"/>
      </dsp:txXfrm>
    </dsp:sp>
    <dsp:sp modelId="{284FA059-49BF-4ECB-96E2-CF1F1917BD06}">
      <dsp:nvSpPr>
        <dsp:cNvPr id="0" name=""/>
        <dsp:cNvSpPr/>
      </dsp:nvSpPr>
      <dsp:spPr>
        <a:xfrm>
          <a:off x="5567542" y="77575"/>
          <a:ext cx="2903964" cy="11615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4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148335" y="77575"/>
        <a:ext cx="1742379" cy="1161585"/>
      </dsp:txXfrm>
    </dsp:sp>
    <dsp:sp modelId="{4240CA13-6016-407B-959A-32BDD5728BF6}">
      <dsp:nvSpPr>
        <dsp:cNvPr id="0" name=""/>
        <dsp:cNvSpPr/>
      </dsp:nvSpPr>
      <dsp:spPr>
        <a:xfrm>
          <a:off x="8064952" y="77575"/>
          <a:ext cx="2903964" cy="11615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…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8645745" y="77575"/>
        <a:ext cx="1742379" cy="11615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3889" y="65193"/>
          <a:ext cx="3179743" cy="1167104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latin typeface="Arial Narrow" panose="020B0606020202030204" pitchFamily="34" charset="0"/>
            </a:rPr>
            <a:t>шаг </a:t>
          </a:r>
          <a:r>
            <a:rPr lang="en-US" sz="5800" kern="1200" dirty="0" smtClean="0">
              <a:latin typeface="Arial Narrow" panose="020B0606020202030204" pitchFamily="34" charset="0"/>
            </a:rPr>
            <a:t>2</a:t>
          </a:r>
          <a:endParaRPr lang="ru-RU" sz="5800" kern="1200" dirty="0">
            <a:latin typeface="Arial Narrow" panose="020B0606020202030204" pitchFamily="34" charset="0"/>
          </a:endParaRPr>
        </a:p>
      </dsp:txBody>
      <dsp:txXfrm>
        <a:off x="587441" y="65193"/>
        <a:ext cx="2012639" cy="1167104"/>
      </dsp:txXfrm>
    </dsp:sp>
    <dsp:sp modelId="{843D1946-38B1-4370-9B53-63698A3274A3}">
      <dsp:nvSpPr>
        <dsp:cNvPr id="0" name=""/>
        <dsp:cNvSpPr/>
      </dsp:nvSpPr>
      <dsp:spPr>
        <a:xfrm>
          <a:off x="2733671" y="109668"/>
          <a:ext cx="2857723" cy="1097399"/>
        </a:xfrm>
        <a:prstGeom prst="chevron">
          <a:avLst/>
        </a:prstGeom>
        <a:solidFill>
          <a:schemeClr val="accent2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3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282371" y="109668"/>
        <a:ext cx="1760324" cy="1097399"/>
      </dsp:txXfrm>
    </dsp:sp>
    <dsp:sp modelId="{284FA059-49BF-4ECB-96E2-CF1F1917BD06}">
      <dsp:nvSpPr>
        <dsp:cNvPr id="0" name=""/>
        <dsp:cNvSpPr/>
      </dsp:nvSpPr>
      <dsp:spPr>
        <a:xfrm>
          <a:off x="5189198" y="26413"/>
          <a:ext cx="3309390" cy="1263909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en-US" sz="6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4</a:t>
          </a:r>
          <a:endParaRPr lang="ru-RU" sz="6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5821153" y="26413"/>
        <a:ext cx="2045481" cy="1263909"/>
      </dsp:txXfrm>
    </dsp:sp>
    <dsp:sp modelId="{4240CA13-6016-407B-959A-32BDD5728BF6}">
      <dsp:nvSpPr>
        <dsp:cNvPr id="0" name=""/>
        <dsp:cNvSpPr/>
      </dsp:nvSpPr>
      <dsp:spPr>
        <a:xfrm>
          <a:off x="8096392" y="83801"/>
          <a:ext cx="2872834" cy="11491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…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8670959" y="83801"/>
        <a:ext cx="1723701" cy="11491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97589-BC6D-443E-AFBB-DA98363E242B}">
      <dsp:nvSpPr>
        <dsp:cNvPr id="0" name=""/>
        <dsp:cNvSpPr/>
      </dsp:nvSpPr>
      <dsp:spPr>
        <a:xfrm>
          <a:off x="0" y="0"/>
          <a:ext cx="10213531" cy="162353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Arial Narrow" panose="020B0606020202030204" pitchFamily="34" charset="0"/>
            </a:rPr>
            <a:t>Приемка работ (услуг) оператора: </a:t>
          </a:r>
          <a:endParaRPr lang="ru-RU" sz="5400" kern="1200" dirty="0">
            <a:latin typeface="Arial Narrow" panose="020B0606020202030204" pitchFamily="34" charset="0"/>
          </a:endParaRPr>
        </a:p>
      </dsp:txBody>
      <dsp:txXfrm>
        <a:off x="0" y="0"/>
        <a:ext cx="10213531" cy="1623536"/>
      </dsp:txXfrm>
    </dsp:sp>
    <dsp:sp modelId="{34A3B0CB-D543-4EA7-AD5B-B80F496E1805}">
      <dsp:nvSpPr>
        <dsp:cNvPr id="0" name=""/>
        <dsp:cNvSpPr/>
      </dsp:nvSpPr>
      <dsp:spPr>
        <a:xfrm>
          <a:off x="4987" y="1623536"/>
          <a:ext cx="3401185" cy="34094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 Narrow" panose="020B0606020202030204" pitchFamily="34" charset="0"/>
            </a:rPr>
            <a:t>Проведение экспертизы представленных в </a:t>
          </a:r>
          <a:r>
            <a:rPr lang="ru-RU" sz="2600" kern="1200" dirty="0" smtClean="0">
              <a:latin typeface="Arial Narrow" panose="020B0606020202030204" pitchFamily="34" charset="0"/>
            </a:rPr>
            <a:t>отчете </a:t>
          </a:r>
          <a:r>
            <a:rPr lang="ru-RU" sz="2600" kern="1200" dirty="0" smtClean="0">
              <a:latin typeface="Arial Narrow" panose="020B0606020202030204" pitchFamily="34" charset="0"/>
            </a:rPr>
            <a:t>материалов</a:t>
          </a:r>
          <a:endParaRPr lang="ru-RU" sz="2600" kern="1200" dirty="0">
            <a:latin typeface="Arial Narrow" panose="020B0606020202030204" pitchFamily="34" charset="0"/>
          </a:endParaRPr>
        </a:p>
      </dsp:txBody>
      <dsp:txXfrm>
        <a:off x="4987" y="1623536"/>
        <a:ext cx="3401185" cy="3409426"/>
      </dsp:txXfrm>
    </dsp:sp>
    <dsp:sp modelId="{E856F3AA-1018-4C60-A54C-6445CE474CAC}">
      <dsp:nvSpPr>
        <dsp:cNvPr id="0" name=""/>
        <dsp:cNvSpPr/>
      </dsp:nvSpPr>
      <dsp:spPr>
        <a:xfrm>
          <a:off x="3406172" y="1623536"/>
          <a:ext cx="3401185" cy="34094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 Narrow" panose="020B0606020202030204" pitchFamily="34" charset="0"/>
            </a:rPr>
            <a:t>Принятие решения о приемке работ или признании работ неудовлетворительными и расторжение контракта с оператором</a:t>
          </a:r>
          <a:endParaRPr lang="ru-RU" sz="2600" kern="1200" dirty="0">
            <a:latin typeface="Arial Narrow" panose="020B0606020202030204" pitchFamily="34" charset="0"/>
          </a:endParaRPr>
        </a:p>
      </dsp:txBody>
      <dsp:txXfrm>
        <a:off x="3406172" y="1623536"/>
        <a:ext cx="3401185" cy="3409426"/>
      </dsp:txXfrm>
    </dsp:sp>
    <dsp:sp modelId="{E8266256-3AEE-467F-A33D-0579606F7E99}">
      <dsp:nvSpPr>
        <dsp:cNvPr id="0" name=""/>
        <dsp:cNvSpPr/>
      </dsp:nvSpPr>
      <dsp:spPr>
        <a:xfrm>
          <a:off x="6807358" y="1623536"/>
          <a:ext cx="3401185" cy="34094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 Narrow" panose="020B0606020202030204" pitchFamily="34" charset="0"/>
            </a:rPr>
            <a:t>В случае расторжения контракта </a:t>
          </a:r>
          <a:r>
            <a:rPr lang="ru-RU" sz="2600" kern="1200" dirty="0" smtClean="0">
              <a:latin typeface="Arial Narrow" panose="020B0606020202030204" pitchFamily="34" charset="0"/>
              <a:sym typeface="Symbol" panose="05050102010706020507" pitchFamily="18" charset="2"/>
            </a:rPr>
            <a:t></a:t>
          </a:r>
          <a:r>
            <a:rPr lang="ru-RU" sz="2600" kern="1200" dirty="0" smtClean="0">
              <a:latin typeface="Arial Narrow" panose="020B0606020202030204" pitchFamily="34" charset="0"/>
            </a:rPr>
            <a:t> решение о НОКУ организаций, запланированных в </a:t>
          </a:r>
          <a:r>
            <a:rPr lang="ru-RU" sz="2600" kern="1200" dirty="0" smtClean="0">
              <a:latin typeface="Arial Narrow" panose="020B0606020202030204" pitchFamily="34" charset="0"/>
            </a:rPr>
            <a:t>текущем </a:t>
          </a:r>
          <a:r>
            <a:rPr lang="ru-RU" sz="2600" kern="1200" dirty="0" smtClean="0">
              <a:latin typeface="Arial Narrow" panose="020B0606020202030204" pitchFamily="34" charset="0"/>
            </a:rPr>
            <a:t>году</a:t>
          </a:r>
          <a:br>
            <a:rPr lang="ru-RU" sz="2600" kern="1200" dirty="0" smtClean="0">
              <a:latin typeface="Arial Narrow" panose="020B0606020202030204" pitchFamily="34" charset="0"/>
            </a:rPr>
          </a:br>
          <a:r>
            <a:rPr lang="ru-RU" sz="2600" kern="1200" dirty="0" smtClean="0">
              <a:latin typeface="Arial Narrow" panose="020B0606020202030204" pitchFamily="34" charset="0"/>
            </a:rPr>
            <a:t> </a:t>
          </a:r>
          <a:r>
            <a:rPr lang="ru-RU" sz="2400" kern="1200" dirty="0" smtClean="0">
              <a:latin typeface="Arial Narrow" panose="020B0606020202030204" pitchFamily="34" charset="0"/>
            </a:rPr>
            <a:t>(отмена или проведение сбора и обобщения информации Общественным советом)</a:t>
          </a:r>
          <a:endParaRPr lang="ru-RU" sz="2400" kern="1200" dirty="0">
            <a:latin typeface="Arial Narrow" panose="020B0606020202030204" pitchFamily="34" charset="0"/>
          </a:endParaRPr>
        </a:p>
      </dsp:txBody>
      <dsp:txXfrm>
        <a:off x="6807358" y="1623536"/>
        <a:ext cx="3401185" cy="3409426"/>
      </dsp:txXfrm>
    </dsp:sp>
    <dsp:sp modelId="{F75D4A35-192D-4A2D-A66B-BEF5B581D865}">
      <dsp:nvSpPr>
        <dsp:cNvPr id="0" name=""/>
        <dsp:cNvSpPr/>
      </dsp:nvSpPr>
      <dsp:spPr>
        <a:xfrm>
          <a:off x="0" y="5032962"/>
          <a:ext cx="10213531" cy="37882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2A3B2-1DC0-44DE-9FEE-2A468CE5B811}">
      <dsp:nvSpPr>
        <dsp:cNvPr id="0" name=""/>
        <dsp:cNvSpPr/>
      </dsp:nvSpPr>
      <dsp:spPr>
        <a:xfrm>
          <a:off x="0" y="3327889"/>
          <a:ext cx="10104121" cy="2183455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Arial Narrow" panose="020B0606020202030204" pitchFamily="34" charset="0"/>
            </a:rPr>
            <a:t>Размещение информации о результатах НОКУ ОД на официальном сайте</a:t>
          </a:r>
          <a:endParaRPr lang="ru-RU" sz="2900" kern="1200" dirty="0">
            <a:latin typeface="Arial Narrow" panose="020B0606020202030204" pitchFamily="34" charset="0"/>
          </a:endParaRPr>
        </a:p>
      </dsp:txBody>
      <dsp:txXfrm>
        <a:off x="0" y="3327889"/>
        <a:ext cx="10104121" cy="1179066"/>
      </dsp:txXfrm>
    </dsp:sp>
    <dsp:sp modelId="{24235FFC-5285-4E97-BDA6-AEE32361B94A}">
      <dsp:nvSpPr>
        <dsp:cNvPr id="0" name=""/>
        <dsp:cNvSpPr/>
      </dsp:nvSpPr>
      <dsp:spPr>
        <a:xfrm>
          <a:off x="0" y="4463286"/>
          <a:ext cx="10104121" cy="10043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Arial Narrow" panose="020B0606020202030204" pitchFamily="34" charset="0"/>
            </a:rPr>
            <a:t>в течение 1 месяца со дня получения сведения от общественного совета по НОКО</a:t>
          </a:r>
          <a:endParaRPr lang="ru-RU" sz="3200" kern="1200" dirty="0">
            <a:latin typeface="Arial Narrow" panose="020B0606020202030204" pitchFamily="34" charset="0"/>
          </a:endParaRPr>
        </a:p>
      </dsp:txBody>
      <dsp:txXfrm>
        <a:off x="0" y="4463286"/>
        <a:ext cx="10104121" cy="1004389"/>
      </dsp:txXfrm>
    </dsp:sp>
    <dsp:sp modelId="{B0D134B0-2986-4D46-B0D3-0FF618EE5350}">
      <dsp:nvSpPr>
        <dsp:cNvPr id="0" name=""/>
        <dsp:cNvSpPr/>
      </dsp:nvSpPr>
      <dsp:spPr>
        <a:xfrm rot="10800000">
          <a:off x="0" y="0"/>
          <a:ext cx="10104121" cy="3358155"/>
        </a:xfrm>
        <a:prstGeom prst="upArrowCallou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 Narrow" panose="020B0606020202030204" pitchFamily="34" charset="0"/>
            </a:rPr>
            <a:t>Представление в орган местного самоуправления результатов НОКУ ОД и предложений о повышении качества условий осуществления образовательной деятельности организациями</a:t>
          </a:r>
          <a:endParaRPr lang="ru-RU" sz="2400" kern="1200" dirty="0">
            <a:latin typeface="Arial Narrow" panose="020B0606020202030204" pitchFamily="34" charset="0"/>
          </a:endParaRPr>
        </a:p>
      </dsp:txBody>
      <dsp:txXfrm rot="-10800000">
        <a:off x="0" y="0"/>
        <a:ext cx="10104121" cy="1178712"/>
      </dsp:txXfrm>
    </dsp:sp>
    <dsp:sp modelId="{6A5C62FB-BEBC-414D-9A8B-F819E089CFFE}">
      <dsp:nvSpPr>
        <dsp:cNvPr id="0" name=""/>
        <dsp:cNvSpPr/>
      </dsp:nvSpPr>
      <dsp:spPr>
        <a:xfrm>
          <a:off x="0" y="1181198"/>
          <a:ext cx="10104121" cy="10040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Arial Narrow" panose="020B0606020202030204" pitchFamily="34" charset="0"/>
            </a:rPr>
            <a:t>в течение 1 месяца с момента поступления отчета оператора, но не позднее 1 декабря года проведения </a:t>
          </a:r>
          <a:r>
            <a:rPr lang="ru-RU" sz="3200" kern="1200" dirty="0" smtClean="0">
              <a:latin typeface="Arial Narrow" panose="020B0606020202030204" pitchFamily="34" charset="0"/>
            </a:rPr>
            <a:t>НОКУ </a:t>
          </a:r>
          <a:endParaRPr lang="ru-RU" sz="3200" kern="1200" dirty="0">
            <a:latin typeface="Arial Narrow" panose="020B0606020202030204" pitchFamily="34" charset="0"/>
          </a:endParaRPr>
        </a:p>
      </dsp:txBody>
      <dsp:txXfrm>
        <a:off x="0" y="1181198"/>
        <a:ext cx="10104121" cy="10040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341981" y="409"/>
          <a:ext cx="3289791" cy="1315916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latin typeface="Arial Narrow" panose="020B0606020202030204" pitchFamily="34" charset="0"/>
            </a:rPr>
            <a:t>шаг 5</a:t>
          </a:r>
          <a:endParaRPr lang="ru-RU" sz="6500" kern="1200" dirty="0">
            <a:latin typeface="Arial Narrow" panose="020B0606020202030204" pitchFamily="34" charset="0"/>
          </a:endParaRPr>
        </a:p>
      </dsp:txBody>
      <dsp:txXfrm>
        <a:off x="999939" y="409"/>
        <a:ext cx="1973875" cy="1315916"/>
      </dsp:txXfrm>
    </dsp:sp>
    <dsp:sp modelId="{843D1946-38B1-4370-9B53-63698A3274A3}">
      <dsp:nvSpPr>
        <dsp:cNvPr id="0" name=""/>
        <dsp:cNvSpPr/>
      </dsp:nvSpPr>
      <dsp:spPr>
        <a:xfrm>
          <a:off x="3204100" y="112262"/>
          <a:ext cx="2730527" cy="10922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6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750205" y="112262"/>
        <a:ext cx="1638317" cy="1092210"/>
      </dsp:txXfrm>
    </dsp:sp>
    <dsp:sp modelId="{284FA059-49BF-4ECB-96E2-CF1F1917BD06}">
      <dsp:nvSpPr>
        <dsp:cNvPr id="0" name=""/>
        <dsp:cNvSpPr/>
      </dsp:nvSpPr>
      <dsp:spPr>
        <a:xfrm>
          <a:off x="5552354" y="112262"/>
          <a:ext cx="2730527" cy="10922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7</a:t>
          </a:r>
          <a:endParaRPr lang="ru-RU" sz="58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098459" y="112262"/>
        <a:ext cx="1638317" cy="1092210"/>
      </dsp:txXfrm>
    </dsp:sp>
    <dsp:sp modelId="{4240CA13-6016-407B-959A-32BDD5728BF6}">
      <dsp:nvSpPr>
        <dsp:cNvPr id="0" name=""/>
        <dsp:cNvSpPr/>
      </dsp:nvSpPr>
      <dsp:spPr>
        <a:xfrm>
          <a:off x="7900607" y="112262"/>
          <a:ext cx="2730527" cy="10922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36830" rIns="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solidFill>
                <a:schemeClr val="bg1"/>
              </a:solidFill>
            </a:rPr>
            <a:t>…</a:t>
          </a:r>
          <a:endParaRPr lang="ru-RU" sz="5800" kern="1200" dirty="0">
            <a:solidFill>
              <a:schemeClr val="bg1"/>
            </a:solidFill>
          </a:endParaRPr>
        </a:p>
      </dsp:txBody>
      <dsp:txXfrm>
        <a:off x="8446712" y="112262"/>
        <a:ext cx="1638317" cy="10922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6729" y="88365"/>
          <a:ext cx="3230056" cy="1140004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latin typeface="Arial Narrow" panose="020B0606020202030204" pitchFamily="34" charset="0"/>
            </a:rPr>
            <a:t>шаг </a:t>
          </a:r>
          <a:r>
            <a:rPr lang="ru-RU" sz="6500" kern="1200" dirty="0" smtClean="0">
              <a:latin typeface="Arial Narrow" panose="020B0606020202030204" pitchFamily="34" charset="0"/>
            </a:rPr>
            <a:t>5</a:t>
          </a:r>
          <a:endParaRPr lang="ru-RU" sz="6500" kern="1200" dirty="0">
            <a:latin typeface="Arial Narrow" panose="020B0606020202030204" pitchFamily="34" charset="0"/>
          </a:endParaRPr>
        </a:p>
      </dsp:txBody>
      <dsp:txXfrm>
        <a:off x="576731" y="88365"/>
        <a:ext cx="2090052" cy="1140004"/>
      </dsp:txXfrm>
    </dsp:sp>
    <dsp:sp modelId="{843D1946-38B1-4370-9B53-63698A3274A3}">
      <dsp:nvSpPr>
        <dsp:cNvPr id="0" name=""/>
        <dsp:cNvSpPr/>
      </dsp:nvSpPr>
      <dsp:spPr>
        <a:xfrm>
          <a:off x="2797271" y="32719"/>
          <a:ext cx="3342575" cy="1251297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6</a:t>
          </a:r>
          <a:endParaRPr lang="ru-RU" sz="60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422920" y="32719"/>
        <a:ext cx="2091278" cy="1251297"/>
      </dsp:txXfrm>
    </dsp:sp>
    <dsp:sp modelId="{284FA059-49BF-4ECB-96E2-CF1F1917BD06}">
      <dsp:nvSpPr>
        <dsp:cNvPr id="0" name=""/>
        <dsp:cNvSpPr/>
      </dsp:nvSpPr>
      <dsp:spPr>
        <a:xfrm>
          <a:off x="5746989" y="97142"/>
          <a:ext cx="2806128" cy="11224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7</a:t>
          </a:r>
          <a:endParaRPr lang="ru-RU" sz="60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308215" y="97142"/>
        <a:ext cx="1683677" cy="1122451"/>
      </dsp:txXfrm>
    </dsp:sp>
    <dsp:sp modelId="{4240CA13-6016-407B-959A-32BDD5728BF6}">
      <dsp:nvSpPr>
        <dsp:cNvPr id="0" name=""/>
        <dsp:cNvSpPr/>
      </dsp:nvSpPr>
      <dsp:spPr>
        <a:xfrm>
          <a:off x="8160259" y="97142"/>
          <a:ext cx="2806128" cy="11224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>
              <a:solidFill>
                <a:schemeClr val="bg1"/>
              </a:solidFill>
            </a:rPr>
            <a:t>…</a:t>
          </a:r>
          <a:endParaRPr lang="ru-RU" sz="6000" kern="1200" dirty="0">
            <a:solidFill>
              <a:schemeClr val="bg1"/>
            </a:solidFill>
          </a:endParaRPr>
        </a:p>
      </dsp:txBody>
      <dsp:txXfrm>
        <a:off x="8721485" y="97142"/>
        <a:ext cx="1683677" cy="11224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7CEC-53FB-4822-B0EA-A4FFA5236285}">
      <dsp:nvSpPr>
        <dsp:cNvPr id="0" name=""/>
        <dsp:cNvSpPr/>
      </dsp:nvSpPr>
      <dsp:spPr>
        <a:xfrm>
          <a:off x="6729" y="88365"/>
          <a:ext cx="3230056" cy="1140004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latin typeface="Arial Narrow" panose="020B0606020202030204" pitchFamily="34" charset="0"/>
            </a:rPr>
            <a:t>шаг </a:t>
          </a:r>
          <a:r>
            <a:rPr lang="ru-RU" sz="6500" kern="1200" dirty="0" smtClean="0">
              <a:latin typeface="Arial Narrow" panose="020B0606020202030204" pitchFamily="34" charset="0"/>
            </a:rPr>
            <a:t>6</a:t>
          </a:r>
          <a:endParaRPr lang="ru-RU" sz="6500" kern="1200" dirty="0">
            <a:latin typeface="Arial Narrow" panose="020B0606020202030204" pitchFamily="34" charset="0"/>
          </a:endParaRPr>
        </a:p>
      </dsp:txBody>
      <dsp:txXfrm>
        <a:off x="576731" y="88365"/>
        <a:ext cx="2090052" cy="1140004"/>
      </dsp:txXfrm>
    </dsp:sp>
    <dsp:sp modelId="{843D1946-38B1-4370-9B53-63698A3274A3}">
      <dsp:nvSpPr>
        <dsp:cNvPr id="0" name=""/>
        <dsp:cNvSpPr/>
      </dsp:nvSpPr>
      <dsp:spPr>
        <a:xfrm>
          <a:off x="2797271" y="32719"/>
          <a:ext cx="3342575" cy="1251297"/>
        </a:xfrm>
        <a:prstGeom prst="chevron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7</a:t>
          </a:r>
          <a:endParaRPr lang="ru-RU" sz="60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422920" y="32719"/>
        <a:ext cx="2091278" cy="1251297"/>
      </dsp:txXfrm>
    </dsp:sp>
    <dsp:sp modelId="{284FA059-49BF-4ECB-96E2-CF1F1917BD06}">
      <dsp:nvSpPr>
        <dsp:cNvPr id="0" name=""/>
        <dsp:cNvSpPr/>
      </dsp:nvSpPr>
      <dsp:spPr>
        <a:xfrm>
          <a:off x="5746989" y="97142"/>
          <a:ext cx="2806128" cy="11224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шаг </a:t>
          </a:r>
          <a:r>
            <a:rPr lang="ru-RU" sz="60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8</a:t>
          </a:r>
          <a:endParaRPr lang="ru-RU" sz="60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308215" y="97142"/>
        <a:ext cx="1683677" cy="1122451"/>
      </dsp:txXfrm>
    </dsp:sp>
    <dsp:sp modelId="{4240CA13-6016-407B-959A-32BDD5728BF6}">
      <dsp:nvSpPr>
        <dsp:cNvPr id="0" name=""/>
        <dsp:cNvSpPr/>
      </dsp:nvSpPr>
      <dsp:spPr>
        <a:xfrm>
          <a:off x="8160259" y="97142"/>
          <a:ext cx="2806128" cy="11224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>
              <a:solidFill>
                <a:schemeClr val="bg1"/>
              </a:solidFill>
            </a:rPr>
            <a:t>…</a:t>
          </a:r>
          <a:endParaRPr lang="ru-RU" sz="6000" kern="1200" dirty="0">
            <a:solidFill>
              <a:schemeClr val="bg1"/>
            </a:solidFill>
          </a:endParaRPr>
        </a:p>
      </dsp:txBody>
      <dsp:txXfrm>
        <a:off x="8721485" y="97142"/>
        <a:ext cx="1683677" cy="1122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FDB46-151F-434B-BD8F-D9D856E0013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D6C6-8A6A-47F8-A248-5B768140B5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9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57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6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8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57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4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0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6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0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3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A92644-4D22-4054-928F-990B2B4478F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6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tainme.ru/post/dobryakova/" TargetMode="External"/><Relationship Id="rId2" Type="http://schemas.openxmlformats.org/officeDocument/2006/relationships/hyperlink" Target="mailto:zelenko@coko24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635000"/>
            <a:ext cx="10604500" cy="38100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Дополнения</a:t>
            </a:r>
            <a:r>
              <a:rPr lang="ru-RU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ru-RU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28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ru-RU" sz="28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в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проведении независимой оценки качества </a:t>
            </a:r>
            <a:b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условий осуществления  образовательной деятельности организациями </a:t>
            </a:r>
            <a:b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на муниципальном уровне (</a:t>
            </a:r>
            <a:r>
              <a:rPr lang="en-US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3</a:t>
            </a:r>
            <a:r>
              <a:rPr lang="ru-RU" sz="36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часть )</a:t>
            </a:r>
            <a:r>
              <a:rPr lang="en-US" sz="28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/>
            </a:r>
            <a:br>
              <a:rPr lang="en-US" sz="28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endParaRPr lang="ru-RU" sz="3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1986" y="5106298"/>
            <a:ext cx="8144247" cy="927405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Arial Narrow" panose="020B0606020202030204" pitchFamily="34" charset="0"/>
              </a:rPr>
              <a:t>Зеленко Лариса Егоровна,</a:t>
            </a:r>
            <a:br>
              <a:rPr lang="ru-RU" sz="2800" dirty="0" smtClean="0">
                <a:latin typeface="Arial Narrow" panose="020B0606020202030204" pitchFamily="34" charset="0"/>
              </a:rPr>
            </a:br>
            <a:r>
              <a:rPr lang="ru-RU" sz="2800" dirty="0" smtClean="0">
                <a:latin typeface="Arial Narrow" panose="020B0606020202030204" pitchFamily="34" charset="0"/>
              </a:rPr>
              <a:t>Красноярск, 2024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88" y="5039601"/>
            <a:ext cx="2876312" cy="114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489931"/>
              </p:ext>
            </p:extLst>
          </p:nvPr>
        </p:nvGraphicFramePr>
        <p:xfrm>
          <a:off x="1133855" y="539496"/>
          <a:ext cx="10104121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68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428812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890016" y="1711460"/>
            <a:ext cx="10229088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just"/>
            <a:r>
              <a:rPr lang="ru-RU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обеспечивает </a:t>
            </a:r>
            <a:r>
              <a:rPr lang="ru-RU" sz="36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размещение информации о результатах </a:t>
            </a: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НОКУ </a:t>
            </a:r>
            <a:r>
              <a:rPr lang="ru-RU" sz="3600" dirty="0">
                <a:solidFill>
                  <a:schemeClr val="accent3"/>
                </a:solidFill>
                <a:latin typeface="Arial Narrow" panose="020B0606020202030204" pitchFamily="34" charset="0"/>
              </a:rPr>
              <a:t>на официальном сайте для размещения информации о государственных и муниципальных учреждениях в информационно-телекоммуникационной сети </a:t>
            </a:r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Интернет </a:t>
            </a:r>
            <a:r>
              <a:rPr lang="ru-RU" sz="3600" dirty="0">
                <a:solidFill>
                  <a:schemeClr val="accent3"/>
                </a:solidFill>
                <a:latin typeface="Arial Narrow" panose="020B0606020202030204" pitchFamily="34" charset="0"/>
              </a:rPr>
              <a:t>(далее – сайт bus.gov.ru</a:t>
            </a:r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) и </a:t>
            </a:r>
            <a:r>
              <a:rPr lang="ru-RU" sz="3600" dirty="0">
                <a:solidFill>
                  <a:schemeClr val="accent3"/>
                </a:solidFill>
                <a:latin typeface="Arial Narrow" panose="020B0606020202030204" pitchFamily="34" charset="0"/>
              </a:rPr>
              <a:t>на своих официальных сайтах в сети </a:t>
            </a:r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Интернет</a:t>
            </a:r>
            <a:endParaRPr lang="ru-RU" sz="3600" dirty="0">
              <a:solidFill>
                <a:schemeClr val="accent3"/>
              </a:solidFill>
              <a:latin typeface="Arial Narrow" panose="020B0606020202030204" pitchFamily="34" charset="0"/>
            </a:endParaRPr>
          </a:p>
          <a:p>
            <a:pPr indent="354013"/>
            <a:endParaRPr lang="ru-RU" sz="3600" dirty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84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92925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1097280" y="1711460"/>
            <a:ext cx="9957816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ctr"/>
            <a:r>
              <a:rPr lang="ru-RU" sz="40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направляет </a:t>
            </a:r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руководителям </a:t>
            </a:r>
            <a:r>
              <a:rPr lang="ru-RU" sz="40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организаций</a:t>
            </a:r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 </a:t>
            </a:r>
            <a:r>
              <a:rPr lang="ru-RU" sz="40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результаты НОКУ ОД </a:t>
            </a:r>
          </a:p>
        </p:txBody>
      </p:sp>
    </p:spTree>
    <p:extLst>
      <p:ext uri="{BB962C8B-B14F-4D97-AF65-F5344CB8AC3E}">
        <p14:creationId xmlns:p14="http://schemas.microsoft.com/office/powerpoint/2010/main" val="24519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048196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1097280" y="1711460"/>
            <a:ext cx="9957816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ctr"/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утверждает планы организаций </a:t>
            </a:r>
            <a:r>
              <a:rPr lang="ru-RU" sz="4000" dirty="0">
                <a:solidFill>
                  <a:schemeClr val="accent3"/>
                </a:solidFill>
                <a:latin typeface="Arial Narrow" panose="020B0606020202030204" pitchFamily="34" charset="0"/>
              </a:rPr>
              <a:t>по устранению недостатков, выявленных в ходе НОКУ ОД</a:t>
            </a:r>
            <a:endParaRPr lang="ru-RU" sz="4000" dirty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8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153041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1097280" y="1711460"/>
            <a:ext cx="9957816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ctr"/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размещает на официальном сайте </a:t>
            </a:r>
            <a:r>
              <a:rPr lang="en-US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bus.gov.ru </a:t>
            </a:r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планы организаций по </a:t>
            </a:r>
            <a:r>
              <a:rPr lang="ru-RU" sz="4000" dirty="0">
                <a:solidFill>
                  <a:schemeClr val="accent3"/>
                </a:solidFill>
                <a:latin typeface="Arial Narrow" panose="020B0606020202030204" pitchFamily="34" charset="0"/>
              </a:rPr>
              <a:t>устранению недостатков, выявленных в ходе НОКУ ОД</a:t>
            </a:r>
            <a:endParaRPr lang="ru-RU" sz="4000" dirty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937077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1097280" y="1711460"/>
            <a:ext cx="9957816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ctr"/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осуществляет контроль за выполнением </a:t>
            </a:r>
            <a:r>
              <a:rPr lang="ru-RU" sz="4000" dirty="0">
                <a:solidFill>
                  <a:schemeClr val="accent3"/>
                </a:solidFill>
                <a:latin typeface="Arial Narrow" panose="020B0606020202030204" pitchFamily="34" charset="0"/>
              </a:rPr>
              <a:t>руководителями организаций </a:t>
            </a:r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планов</a:t>
            </a:r>
            <a:r>
              <a:rPr lang="ru-RU" sz="4000" dirty="0">
                <a:solidFill>
                  <a:schemeClr val="accent3"/>
                </a:solidFill>
                <a:latin typeface="Arial Narrow" panose="020B0606020202030204" pitchFamily="34" charset="0"/>
              </a:rPr>
              <a:t> по устранению недостатков, выявленных в ходе НОКУ ОД </a:t>
            </a:r>
            <a:endParaRPr lang="ru-RU" sz="2400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4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chemeClr val="accent3"/>
                </a:solidFill>
                <a:latin typeface="Arial Narrow" panose="020B0606020202030204" pitchFamily="34" charset="0"/>
              </a:rPr>
              <a:t>М</a:t>
            </a:r>
            <a:r>
              <a:rPr lang="ru-RU" b="1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ониторинг </a:t>
            </a:r>
            <a:r>
              <a:rPr lang="ru-RU" b="1" i="1" dirty="0">
                <a:solidFill>
                  <a:schemeClr val="accent3"/>
                </a:solidFill>
                <a:latin typeface="Arial Narrow" panose="020B0606020202030204" pitchFamily="34" charset="0"/>
              </a:rPr>
              <a:t>проведения и использования результатов НОК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910" y="1632857"/>
            <a:ext cx="11597951" cy="4693297"/>
          </a:xfrm>
        </p:spPr>
        <p:txBody>
          <a:bodyPr>
            <a:noAutofit/>
          </a:bodyPr>
          <a:lstStyle/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>
                <a:latin typeface="Arial Narrow" panose="020B0606020202030204" pitchFamily="34" charset="0"/>
              </a:rPr>
              <a:t>анализ формирования нормативной и организационной инфраструктуры системы независимой оценки качества на муниципальном уровне;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анализ </a:t>
            </a:r>
            <a:r>
              <a:rPr lang="ru-RU" sz="2100" dirty="0">
                <a:latin typeface="Arial Narrow" panose="020B0606020202030204" pitchFamily="34" charset="0"/>
              </a:rPr>
              <a:t>проведения независимой оценки качества в соответствии с порядком и процедурами, установленными Федеральным законом от 5 декабря 2017 г. № 392-ФЗ</a:t>
            </a:r>
            <a:r>
              <a:rPr lang="ru-RU" sz="2100" dirty="0" smtClean="0">
                <a:latin typeface="Arial Narrow" panose="020B0606020202030204" pitchFamily="34" charset="0"/>
              </a:rPr>
              <a:t>;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анализ </a:t>
            </a:r>
            <a:r>
              <a:rPr lang="ru-RU" sz="2100" dirty="0">
                <a:latin typeface="Arial Narrow" panose="020B0606020202030204" pitchFamily="34" charset="0"/>
              </a:rPr>
              <a:t>полноты и достоверности информации о НОК, размещаемой на официальном сайте, в т. ч. представления сведений о должностных лицах, размещение информации о выполнении планов устранения выявленных недостатков;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анализ </a:t>
            </a:r>
            <a:r>
              <a:rPr lang="ru-RU" sz="2100" dirty="0">
                <a:latin typeface="Arial Narrow" panose="020B0606020202030204" pitchFamily="34" charset="0"/>
              </a:rPr>
              <a:t>данных о результатах НОК; </a:t>
            </a:r>
            <a:endParaRPr lang="ru-RU" sz="2100" dirty="0" smtClean="0">
              <a:latin typeface="Arial Narrow" panose="020B0606020202030204" pitchFamily="34" charset="0"/>
            </a:endParaRP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анализ </a:t>
            </a:r>
            <a:r>
              <a:rPr lang="ru-RU" sz="2100" dirty="0">
                <a:latin typeface="Arial Narrow" panose="020B0606020202030204" pitchFamily="34" charset="0"/>
              </a:rPr>
              <a:t>посещений гражданами официального сайта и их отзывов, популяризации сайта</a:t>
            </a:r>
            <a:r>
              <a:rPr lang="ru-RU" sz="2100" dirty="0" smtClean="0">
                <a:latin typeface="Arial Narrow" panose="020B0606020202030204" pitchFamily="34" charset="0"/>
              </a:rPr>
              <a:t>;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контроль </a:t>
            </a:r>
            <a:r>
              <a:rPr lang="ru-RU" sz="2100" dirty="0">
                <a:latin typeface="Arial Narrow" panose="020B0606020202030204" pitchFamily="34" charset="0"/>
              </a:rPr>
              <a:t>выполнения решений, принятых по результатам НОК и закрепленных в планах мероприятий по устранению выявленных недостатков </a:t>
            </a:r>
            <a:r>
              <a:rPr lang="ru-RU" sz="2100" dirty="0" smtClean="0">
                <a:latin typeface="Arial Narrow" panose="020B0606020202030204" pitchFamily="34" charset="0"/>
              </a:rPr>
              <a:t>на </a:t>
            </a:r>
            <a:r>
              <a:rPr lang="ru-RU" sz="2100" dirty="0">
                <a:latin typeface="Arial Narrow" panose="020B0606020202030204" pitchFamily="34" charset="0"/>
              </a:rPr>
              <a:t>основе присланных отчетов организаций, информации, размещенной на официальном сайте и/или выборочных контрольных выездов непосредственно в организации</a:t>
            </a:r>
            <a:r>
              <a:rPr lang="ru-RU" sz="2100" dirty="0" smtClean="0">
                <a:latin typeface="Arial Narrow" panose="020B0606020202030204" pitchFamily="34" charset="0"/>
              </a:rPr>
              <a:t>;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Arial Narrow" panose="020B0606020202030204" pitchFamily="34" charset="0"/>
              </a:rPr>
              <a:t>контроль </a:t>
            </a:r>
            <a:r>
              <a:rPr lang="ru-RU" sz="2100" dirty="0">
                <a:latin typeface="Arial Narrow" panose="020B0606020202030204" pitchFamily="34" charset="0"/>
              </a:rPr>
              <a:t>со стороны Общественного совета по НОК – на основе анализа выполнения планов мероприятий, путем заслушивания руководителей учреждений и в ходе выездных заседаний</a:t>
            </a:r>
            <a:r>
              <a:rPr lang="ru-RU" sz="2100" dirty="0" smtClean="0">
                <a:latin typeface="Arial Narrow" panose="020B0606020202030204" pitchFamily="34" charset="0"/>
              </a:rPr>
              <a:t>.</a:t>
            </a:r>
            <a:endParaRPr lang="ru-RU" sz="2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3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94318" y="1711460"/>
            <a:ext cx="9868802" cy="45064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indent="354013" algn="ctr"/>
            <a:r>
              <a:rPr lang="ru-RU" sz="4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ru-RU" sz="4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indent="354013" algn="ctr"/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на официальном сайте информирует граждан </a:t>
            </a:r>
            <a:r>
              <a:rPr lang="ru-RU" sz="40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о принятых мерах  по устранению выявленных недостатков </a:t>
            </a:r>
            <a:endParaRPr lang="ru-RU" sz="4000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224047"/>
              </p:ext>
            </p:extLst>
          </p:nvPr>
        </p:nvGraphicFramePr>
        <p:xfrm>
          <a:off x="653143" y="363894"/>
          <a:ext cx="10502537" cy="1133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04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94318" y="1711460"/>
            <a:ext cx="9868802" cy="45064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представляет </a:t>
            </a:r>
            <a:r>
              <a:rPr lang="ru-RU" sz="40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результаты НОК</a:t>
            </a:r>
          </a:p>
          <a:p>
            <a:pPr algn="ctr"/>
            <a:r>
              <a:rPr lang="ru-RU" sz="40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 </a:t>
            </a:r>
            <a:r>
              <a:rPr lang="ru-RU" sz="4000" dirty="0">
                <a:solidFill>
                  <a:schemeClr val="accent3"/>
                </a:solidFill>
                <a:latin typeface="Arial Narrow" panose="020B0606020202030204" pitchFamily="34" charset="0"/>
              </a:rPr>
              <a:t>и </a:t>
            </a:r>
            <a:r>
              <a:rPr lang="ru-RU" sz="40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мероприятия </a:t>
            </a:r>
            <a:r>
              <a:rPr lang="ru-RU" sz="4000" dirty="0">
                <a:solidFill>
                  <a:schemeClr val="accent3"/>
                </a:solidFill>
                <a:latin typeface="Arial Narrow" panose="020B0606020202030204" pitchFamily="34" charset="0"/>
              </a:rPr>
              <a:t>по совершенствованию качества условий оказания услуг </a:t>
            </a:r>
            <a:r>
              <a:rPr lang="ru-RU" sz="40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организациями</a:t>
            </a:r>
          </a:p>
          <a:p>
            <a:pPr algn="ctr"/>
            <a:r>
              <a:rPr lang="ru-RU" sz="40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 </a:t>
            </a:r>
            <a:r>
              <a:rPr lang="ru-RU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в орган исполнительной власти субъекта Российской Федерации </a:t>
            </a:r>
            <a:endParaRPr lang="ru-RU" sz="4000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626478"/>
              </p:ext>
            </p:extLst>
          </p:nvPr>
        </p:nvGraphicFramePr>
        <p:xfrm>
          <a:off x="653143" y="363894"/>
          <a:ext cx="10502537" cy="1133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43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75853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Руководители ОО</a:t>
            </a:r>
            <a:endParaRPr lang="ru-RU" b="1" i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655064"/>
            <a:ext cx="10241280" cy="4773168"/>
          </a:xfrm>
        </p:spPr>
        <p:txBody>
          <a:bodyPr>
            <a:normAutofit/>
          </a:bodyPr>
          <a:lstStyle/>
          <a:p>
            <a:pPr marL="263525" lvl="0" indent="-26352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500" dirty="0" smtClean="0">
                <a:latin typeface="Arial Narrow" panose="020B0606020202030204" pitchFamily="34" charset="0"/>
              </a:rPr>
              <a:t>участвуют </a:t>
            </a:r>
            <a:r>
              <a:rPr lang="ru-RU" sz="2500" dirty="0">
                <a:latin typeface="Arial Narrow" panose="020B0606020202030204" pitchFamily="34" charset="0"/>
              </a:rPr>
              <a:t>в организационных </a:t>
            </a:r>
            <a:r>
              <a:rPr lang="ru-RU" sz="2500" dirty="0" smtClean="0">
                <a:latin typeface="Arial Narrow" panose="020B0606020202030204" pitchFamily="34" charset="0"/>
              </a:rPr>
              <a:t>мероприятиях</a:t>
            </a:r>
            <a:r>
              <a:rPr lang="ru-RU" sz="2500" dirty="0">
                <a:latin typeface="Arial Narrow" panose="020B0606020202030204" pitchFamily="34" charset="0"/>
              </a:rPr>
              <a:t>, проводимых органом </a:t>
            </a:r>
            <a:r>
              <a:rPr lang="ru-RU" sz="2500" dirty="0" smtClean="0">
                <a:latin typeface="Arial Narrow" panose="020B0606020202030204" pitchFamily="34" charset="0"/>
              </a:rPr>
              <a:t>местного самоуправления </a:t>
            </a:r>
            <a:r>
              <a:rPr lang="ru-RU" sz="2500" dirty="0">
                <a:latin typeface="Arial Narrow" panose="020B0606020202030204" pitchFamily="34" charset="0"/>
              </a:rPr>
              <a:t>или общественным советом по НОК в рамках проведения и использования результатов независимой оценки качества; </a:t>
            </a:r>
            <a:endParaRPr lang="ru-RU" sz="2500" dirty="0" smtClean="0">
              <a:latin typeface="Arial Narrow" panose="020B0606020202030204" pitchFamily="34" charset="0"/>
            </a:endParaRPr>
          </a:p>
          <a:p>
            <a:pPr marL="263525" lvl="0" indent="-26352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500" dirty="0" smtClean="0">
                <a:latin typeface="Arial Narrow" panose="020B0606020202030204" pitchFamily="34" charset="0"/>
              </a:rPr>
              <a:t>обеспечивают </a:t>
            </a:r>
            <a:r>
              <a:rPr lang="ru-RU" sz="2500" dirty="0">
                <a:latin typeface="Arial Narrow" panose="020B0606020202030204" pitchFamily="34" charset="0"/>
              </a:rPr>
              <a:t>возможность </a:t>
            </a:r>
            <a:r>
              <a:rPr lang="ru-RU" sz="2500" dirty="0" smtClean="0">
                <a:latin typeface="Arial Narrow" panose="020B0606020202030204" pitchFamily="34" charset="0"/>
              </a:rPr>
              <a:t>независимого </a:t>
            </a:r>
            <a:r>
              <a:rPr lang="ru-RU" sz="2500" dirty="0">
                <a:latin typeface="Arial Narrow" panose="020B0606020202030204" pitchFamily="34" charset="0"/>
              </a:rPr>
              <a:t>проведения опросов </a:t>
            </a:r>
            <a:r>
              <a:rPr lang="ru-RU" sz="2500" dirty="0" smtClean="0">
                <a:latin typeface="Arial Narrow" panose="020B0606020202030204" pitchFamily="34" charset="0"/>
              </a:rPr>
              <a:t>получателей образовательных услуг</a:t>
            </a:r>
            <a:r>
              <a:rPr lang="ru-RU" sz="2500" dirty="0">
                <a:latin typeface="Arial Narrow" panose="020B0606020202030204" pitchFamily="34" charset="0"/>
              </a:rPr>
              <a:t>; </a:t>
            </a:r>
            <a:endParaRPr lang="ru-RU" sz="2500" dirty="0" smtClean="0">
              <a:latin typeface="Arial Narrow" panose="020B0606020202030204" pitchFamily="34" charset="0"/>
            </a:endParaRPr>
          </a:p>
          <a:p>
            <a:pPr marL="263525" lvl="0" indent="-26352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500" dirty="0" smtClean="0">
                <a:latin typeface="Arial Narrow" panose="020B0606020202030204" pitchFamily="34" charset="0"/>
              </a:rPr>
              <a:t>оказывают </a:t>
            </a:r>
            <a:r>
              <a:rPr lang="ru-RU" sz="2500" dirty="0">
                <a:latin typeface="Arial Narrow" panose="020B0606020202030204" pitchFamily="34" charset="0"/>
              </a:rPr>
              <a:t>содействие оператору в проведении опроса граждан; </a:t>
            </a:r>
            <a:endParaRPr lang="ru-RU" sz="2500" dirty="0" smtClean="0">
              <a:latin typeface="Arial Narrow" panose="020B0606020202030204" pitchFamily="34" charset="0"/>
            </a:endParaRPr>
          </a:p>
          <a:p>
            <a:pPr marL="263525" lvl="0" indent="-26352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500" dirty="0" smtClean="0">
                <a:latin typeface="Arial Narrow" panose="020B0606020202030204" pitchFamily="34" charset="0"/>
              </a:rPr>
              <a:t>разрабатывают </a:t>
            </a:r>
            <a:r>
              <a:rPr lang="ru-RU" sz="2500" dirty="0">
                <a:latin typeface="Arial Narrow" panose="020B0606020202030204" pitchFamily="34" charset="0"/>
              </a:rPr>
              <a:t>на основе предложений, представленных Общественным советом по НОК, план мероприятий по улучшению качества условий оказания услуг в организации</a:t>
            </a:r>
            <a:r>
              <a:rPr lang="ru-RU" sz="2500" dirty="0" smtClean="0">
                <a:latin typeface="Arial Narrow" panose="020B0606020202030204" pitchFamily="34" charset="0"/>
              </a:rPr>
              <a:t>;</a:t>
            </a:r>
          </a:p>
          <a:p>
            <a:pPr marL="263525" lvl="0" indent="-26352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500" dirty="0" smtClean="0">
                <a:latin typeface="Arial Narrow" panose="020B0606020202030204" pitchFamily="34" charset="0"/>
              </a:rPr>
              <a:t>размещают </a:t>
            </a:r>
            <a:r>
              <a:rPr lang="ru-RU" sz="2500" dirty="0">
                <a:latin typeface="Arial Narrow" panose="020B0606020202030204" pitchFamily="34" charset="0"/>
              </a:rPr>
              <a:t>планы мероприятий по улучшению качества работы организации на своих официальных сайтах в сети Интернет и обеспечивают их выполнение; </a:t>
            </a:r>
            <a:endParaRPr lang="ru-RU" sz="2500" dirty="0" smtClean="0">
              <a:latin typeface="Arial Narrow" panose="020B0606020202030204" pitchFamily="34" charset="0"/>
            </a:endParaRPr>
          </a:p>
          <a:p>
            <a:pPr marL="263525" lvl="0" indent="-26352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500" dirty="0" smtClean="0">
                <a:latin typeface="Arial Narrow" panose="020B0606020202030204" pitchFamily="34" charset="0"/>
              </a:rPr>
              <a:t>направляют </a:t>
            </a:r>
            <a:r>
              <a:rPr lang="ru-RU" sz="2500" dirty="0">
                <a:latin typeface="Arial Narrow" panose="020B0606020202030204" pitchFamily="34" charset="0"/>
              </a:rPr>
              <a:t>информацию о проделанной работе в уполномоченный орган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5442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20989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Нормативная</a:t>
            </a:r>
            <a:r>
              <a:rPr lang="ru-RU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</a:t>
            </a:r>
            <a:r>
              <a:rPr lang="ru-RU" b="1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база</a:t>
            </a:r>
            <a:endParaRPr lang="ru-RU" i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33471" y="1887166"/>
            <a:ext cx="4445969" cy="42023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 Narrow" panose="020B0606020202030204" pitchFamily="34" charset="0"/>
              </a:rPr>
              <a:t>Приказ </a:t>
            </a:r>
            <a:r>
              <a:rPr lang="ru-RU" dirty="0">
                <a:latin typeface="Arial Narrow" panose="020B0606020202030204" pitchFamily="34" charset="0"/>
              </a:rPr>
              <a:t>Минтруда </a:t>
            </a:r>
            <a:r>
              <a:rPr lang="ru-RU" dirty="0" smtClean="0">
                <a:latin typeface="Arial Narrow" panose="020B0606020202030204" pitchFamily="34" charset="0"/>
              </a:rPr>
              <a:t>России </a:t>
            </a:r>
            <a:r>
              <a:rPr lang="ru-RU" dirty="0">
                <a:latin typeface="Arial Narrow" panose="020B0606020202030204" pitchFamily="34" charset="0"/>
              </a:rPr>
              <a:t>от </a:t>
            </a:r>
            <a:r>
              <a:rPr lang="ru-RU" dirty="0" smtClean="0">
                <a:latin typeface="Arial Narrow" panose="020B0606020202030204" pitchFamily="34" charset="0"/>
              </a:rPr>
              <a:t>28 декабря 2023 </a:t>
            </a:r>
            <a:r>
              <a:rPr lang="ru-RU" dirty="0">
                <a:latin typeface="Arial Narrow" panose="020B0606020202030204" pitchFamily="34" charset="0"/>
              </a:rPr>
              <a:t>г. </a:t>
            </a:r>
            <a:r>
              <a:rPr lang="ru-RU" dirty="0" smtClean="0">
                <a:latin typeface="Arial Narrow" panose="020B0606020202030204" pitchFamily="34" charset="0"/>
              </a:rPr>
              <a:t>№899 </a:t>
            </a:r>
            <a:r>
              <a:rPr lang="ru-RU" dirty="0">
                <a:latin typeface="Arial Narrow" panose="020B0606020202030204" pitchFamily="34" charset="0"/>
              </a:rPr>
              <a:t>«Об </a:t>
            </a:r>
            <a:r>
              <a:rPr lang="ru-RU" dirty="0" smtClean="0">
                <a:latin typeface="Arial Narrow" panose="020B0606020202030204" pitchFamily="34" charset="0"/>
              </a:rPr>
              <a:t>утверждении Методических рекомендаций по организации работы в рамках проведения оценки качества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экспертизы»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81040" y="1770435"/>
            <a:ext cx="5527040" cy="44649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Arial Narrow" panose="020B0606020202030204" pitchFamily="34" charset="0"/>
              </a:rPr>
              <a:t>Приказ </a:t>
            </a:r>
            <a:r>
              <a:rPr lang="ru-RU" dirty="0">
                <a:latin typeface="Arial Narrow" panose="020B0606020202030204" pitchFamily="34" charset="0"/>
              </a:rPr>
              <a:t>Минфина России от 7 мая 2019 г. № 66н «О составе информации о результатах независимой оценки качества условий осуществления образовательной деятельности организациями, осуществляющими образовательную деятельность, условий оказания услуг организациями культуры, социального обслуживания, медицинскими организациями, федеральными учреждениями медико-социальной экспертизы, размещаемой на официальном сайте для размещения информации о государственных и муниципальных учреждениях в информационно-телекоммуникационной сети «Интернет», включая единые требования к такой информации, и порядке ее размещения, а также требованиях к качеству, удобству и простоте поиска указанной информации»</a:t>
            </a:r>
            <a:endParaRPr lang="ru-RU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0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tabLst>
                <a:tab pos="0" algn="l"/>
                <a:tab pos="1041651" algn="l"/>
                <a:tab pos="2083303" algn="l"/>
                <a:tab pos="3124954" algn="l"/>
                <a:tab pos="4166605" algn="l"/>
                <a:tab pos="5208256" algn="l"/>
                <a:tab pos="6249908" algn="l"/>
                <a:tab pos="7291559" algn="l"/>
                <a:tab pos="8333211" algn="l"/>
                <a:tab pos="9374862" algn="l"/>
                <a:tab pos="10416513" algn="l"/>
                <a:tab pos="11458165" algn="l"/>
              </a:tabLst>
            </a:pPr>
            <a:r>
              <a:rPr lang="ru-RU" sz="44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Спасибо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12849"/>
            <a:ext cx="10058400" cy="34015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u="sng" dirty="0"/>
          </a:p>
          <a:p>
            <a:pPr marL="0" indent="0">
              <a:buNone/>
            </a:pPr>
            <a:r>
              <a:rPr lang="ru-RU" sz="2800" dirty="0" smtClean="0">
                <a:latin typeface="Arial Narrow" panose="020B0606020202030204" pitchFamily="34" charset="0"/>
              </a:rPr>
              <a:t>Зеленко </a:t>
            </a:r>
            <a:r>
              <a:rPr lang="ru-RU" sz="2800" dirty="0">
                <a:latin typeface="Arial Narrow" panose="020B0606020202030204" pitchFamily="34" charset="0"/>
              </a:rPr>
              <a:t>Лариса </a:t>
            </a:r>
            <a:r>
              <a:rPr lang="ru-RU" sz="2800" dirty="0" smtClean="0">
                <a:latin typeface="Arial Narrow" panose="020B0606020202030204" pitchFamily="34" charset="0"/>
              </a:rPr>
              <a:t>Егоровна, начальник </a:t>
            </a:r>
            <a:r>
              <a:rPr lang="ru-RU" sz="2800" dirty="0">
                <a:latin typeface="Arial Narrow" panose="020B0606020202030204" pitchFamily="34" charset="0"/>
              </a:rPr>
              <a:t>отдела сопровождения независимой оценки качества образования КГКСУ "ЦОКО"</a:t>
            </a:r>
          </a:p>
          <a:p>
            <a:r>
              <a:rPr lang="ru-RU" sz="2800" dirty="0">
                <a:latin typeface="Arial Narrow" panose="020B0606020202030204" pitchFamily="34" charset="0"/>
              </a:rPr>
              <a:t>тел. </a:t>
            </a:r>
            <a:r>
              <a:rPr lang="ru-RU" sz="2800" dirty="0" smtClean="0">
                <a:latin typeface="Arial Narrow" panose="020B0606020202030204" pitchFamily="34" charset="0"/>
              </a:rPr>
              <a:t>8(391)2040286</a:t>
            </a:r>
          </a:p>
          <a:p>
            <a:r>
              <a:rPr lang="en-US" sz="2800" dirty="0" smtClean="0">
                <a:latin typeface="Arial Narrow" panose="020B0606020202030204" pitchFamily="34" charset="0"/>
                <a:hlinkClick r:id="rId2"/>
              </a:rPr>
              <a:t>zelenko@coko24.ru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endParaRPr lang="ru-RU" sz="2800" dirty="0">
              <a:latin typeface="Arial Narrow" panose="020B0606020202030204" pitchFamily="34" charset="0"/>
            </a:endParaRPr>
          </a:p>
          <a:p>
            <a:endParaRPr lang="ru-RU" sz="3200" u="sng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2623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527588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890016" y="1711460"/>
            <a:ext cx="10393680" cy="42418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ctr"/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Уполномоченное </a:t>
            </a: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лицо</a:t>
            </a:r>
          </a:p>
          <a:p>
            <a:pPr indent="354013" algn="ctr"/>
            <a:r>
              <a:rPr lang="ru-RU" sz="1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indent="354013" algn="ctr"/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результатам проведения закупочных процедур </a:t>
            </a: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заключает муниципальный контракт</a:t>
            </a:r>
            <a:r>
              <a:rPr lang="en-US" sz="36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оказанию услуг по сбору и обобщению информации </a:t>
            </a:r>
            <a:endParaRPr lang="ru-RU" sz="3600" dirty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0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879974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890016" y="1711460"/>
            <a:ext cx="10402824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just"/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предоставляет оператору </a:t>
            </a:r>
            <a:r>
              <a:rPr lang="ru-RU" sz="2800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(в соответствии с ТЗ</a:t>
            </a:r>
            <a:r>
              <a:rPr lang="ru-RU" sz="2800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)</a:t>
            </a:r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:</a:t>
            </a:r>
            <a:endParaRPr lang="en-US" sz="3600" dirty="0" smtClean="0">
              <a:solidFill>
                <a:schemeClr val="accent3"/>
              </a:solidFill>
              <a:latin typeface="Arial Narrow" panose="020B0606020202030204" pitchFamily="34" charset="0"/>
            </a:endParaRPr>
          </a:p>
          <a:p>
            <a:pPr indent="354013" algn="just"/>
            <a:endParaRPr lang="ru-RU" sz="1400" dirty="0" smtClean="0">
              <a:solidFill>
                <a:schemeClr val="accent3"/>
              </a:solidFill>
              <a:latin typeface="Arial Narrow" panose="020B060602020203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 </a:t>
            </a:r>
            <a:r>
              <a:rPr lang="ru-RU" sz="3200" dirty="0">
                <a:solidFill>
                  <a:schemeClr val="accent3"/>
                </a:solidFill>
                <a:latin typeface="Arial Narrow" panose="020B0606020202030204" pitchFamily="34" charset="0"/>
              </a:rPr>
              <a:t>информацию о результатах НОК в </a:t>
            </a:r>
            <a:r>
              <a:rPr lang="ru-RU" sz="3200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организациях</a:t>
            </a:r>
            <a:r>
              <a:rPr lang="ru-RU" sz="3200" dirty="0">
                <a:solidFill>
                  <a:schemeClr val="accent3"/>
                </a:solidFill>
                <a:latin typeface="Arial Narrow" panose="020B0606020202030204" pitchFamily="34" charset="0"/>
              </a:rPr>
              <a:t> за предшествующие </a:t>
            </a:r>
            <a:r>
              <a:rPr lang="ru-RU" sz="32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периоды;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информацию </a:t>
            </a:r>
            <a:r>
              <a:rPr lang="ru-RU" sz="3200" dirty="0">
                <a:solidFill>
                  <a:schemeClr val="accent3"/>
                </a:solidFill>
                <a:latin typeface="Arial Narrow" panose="020B0606020202030204" pitchFamily="34" charset="0"/>
              </a:rPr>
              <a:t>о результатах опросов получателей образовательных услуг, полученных с использованием собственных ресурсов и сервисов </a:t>
            </a:r>
            <a:r>
              <a:rPr lang="ru-RU" sz="32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организаций</a:t>
            </a:r>
            <a:r>
              <a:rPr lang="ru-RU" sz="3200" dirty="0">
                <a:solidFill>
                  <a:schemeClr val="accent3"/>
                </a:solidFill>
                <a:latin typeface="Arial Narrow" panose="020B0606020202030204" pitchFamily="34" charset="0"/>
              </a:rPr>
              <a:t>;</a:t>
            </a:r>
            <a:r>
              <a:rPr lang="ru-RU" sz="32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 </a:t>
            </a:r>
            <a:endParaRPr lang="ru-RU" sz="3200" dirty="0">
              <a:solidFill>
                <a:schemeClr val="accent3"/>
              </a:solidFill>
              <a:latin typeface="Arial Narrow" panose="020B0606020202030204" pitchFamily="34" charset="0"/>
            </a:endParaRPr>
          </a:p>
          <a:p>
            <a:pPr indent="354013"/>
            <a:endParaRPr lang="ru-RU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460649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890016" y="1711460"/>
            <a:ext cx="10439400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500" b="1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уведомляет </a:t>
            </a:r>
            <a:r>
              <a:rPr lang="ru-RU" sz="2500" b="1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руководителей организаций: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 </a:t>
            </a:r>
            <a:r>
              <a:rPr lang="ru-RU" sz="2400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плановых сроках проведения в них </a:t>
            </a: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НОКУ ОД</a:t>
            </a:r>
            <a:r>
              <a:rPr lang="ru-RU" sz="2400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 </a:t>
            </a: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размещении </a:t>
            </a:r>
            <a:r>
              <a:rPr lang="ru-RU" sz="2400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персонифицированных QR-кодов для оценки качества условий предоставления услуг каждой организацией их получателями, который дает возможность открыть страницу организации на официальном сайте либо в мобильном приложения «Наше мнение» на выбор </a:t>
            </a: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пользователя;</a:t>
            </a:r>
            <a:endParaRPr lang="ru-RU" sz="2400" dirty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 </a:t>
            </a: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предоставлении </a:t>
            </a:r>
            <a:r>
              <a:rPr lang="ru-RU" sz="2400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доступа в помещения организации экспертным группам оператора для сбора информации о наличии и состоянии условий оказания услуг (в соответствии с согласованным планом-графиком работы оператора, а также представителям Общественного совета по НОК в рамках проведения НОК</a:t>
            </a:r>
            <a:r>
              <a:rPr lang="ru-RU" sz="24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  <a:endParaRPr lang="ru-RU" sz="2400" dirty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132"/>
          </a:xfrm>
        </p:spPr>
        <p:txBody>
          <a:bodyPr anchor="ctr" anchorCtr="0">
            <a:normAutofit/>
          </a:bodyPr>
          <a:lstStyle/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703641"/>
              </p:ext>
            </p:extLst>
          </p:nvPr>
        </p:nvGraphicFramePr>
        <p:xfrm>
          <a:off x="694626" y="182880"/>
          <a:ext cx="10973117" cy="131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890016" y="1711460"/>
            <a:ext cx="10439400" cy="4482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4013" algn="ctr"/>
            <a:r>
              <a:rPr lang="ru-RU" sz="3600" b="1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направляет</a:t>
            </a:r>
            <a:r>
              <a:rPr lang="ru-RU" sz="3600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представленные оператором </a:t>
            </a:r>
            <a:r>
              <a:rPr lang="en-US" sz="36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материалы </a:t>
            </a:r>
            <a:r>
              <a:rPr lang="ru-RU" sz="3600" b="1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Общественный совет по </a:t>
            </a:r>
            <a:r>
              <a:rPr lang="ru-RU" sz="3600" b="1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НОК</a:t>
            </a:r>
            <a:endParaRPr lang="en-US" sz="3600" b="1" dirty="0" smtClean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indent="354013" algn="ctr"/>
            <a:r>
              <a:rPr lang="ru-RU" sz="3600" dirty="0" smtClean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</a:t>
            </a:r>
            <a:r>
              <a:rPr lang="ru-RU" sz="3600" dirty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проведения экспертизы</a:t>
            </a:r>
            <a:endParaRPr lang="ru-RU" sz="3600" dirty="0">
              <a:solidFill>
                <a:schemeClr val="accent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0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Основанием </a:t>
            </a:r>
            <a:r>
              <a:rPr lang="ru-RU" sz="4000" b="1" i="1" dirty="0">
                <a:solidFill>
                  <a:schemeClr val="accent3"/>
                </a:solidFill>
                <a:latin typeface="Arial Narrow" panose="020B0606020202030204" pitchFamily="34" charset="0"/>
              </a:rPr>
              <a:t>отклонения отчета оператора могут </a:t>
            </a:r>
            <a:r>
              <a:rPr lang="ru-RU" sz="4000" b="1" i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быть:</a:t>
            </a:r>
            <a:endParaRPr lang="ru-RU" sz="4000" b="1" i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5520" y="1737360"/>
            <a:ext cx="10403840" cy="4636008"/>
          </a:xfrm>
        </p:spPr>
        <p:txBody>
          <a:bodyPr>
            <a:normAutofit fontScale="70000" lnSpcReduction="20000"/>
          </a:bodyPr>
          <a:lstStyle/>
          <a:p>
            <a:pPr marL="360363" lvl="0" indent="-3603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Arial Narrow" panose="020B0606020202030204" pitchFamily="34" charset="0"/>
              </a:rPr>
              <a:t> недостаточность</a:t>
            </a:r>
            <a:r>
              <a:rPr lang="ru-RU" sz="3200" dirty="0">
                <a:latin typeface="Arial Narrow" panose="020B0606020202030204" pitchFamily="34" charset="0"/>
              </a:rPr>
              <a:t>, отсутствие или недостоверность фото/видео материалов и иных документальных свидетельств, подтверждающих представленные результаты по каждому показателю </a:t>
            </a:r>
            <a:r>
              <a:rPr lang="ru-RU" sz="3200" dirty="0" smtClean="0">
                <a:latin typeface="Arial Narrow" panose="020B0606020202030204" pitchFamily="34" charset="0"/>
              </a:rPr>
              <a:t>НОКО; </a:t>
            </a:r>
            <a:endParaRPr lang="ru-RU" sz="3200" dirty="0">
              <a:latin typeface="Arial Narrow" panose="020B0606020202030204" pitchFamily="34" charset="0"/>
            </a:endParaRPr>
          </a:p>
          <a:p>
            <a:pPr marL="360363" lvl="0" indent="-3603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Arial Narrow" panose="020B0606020202030204" pitchFamily="34" charset="0"/>
              </a:rPr>
              <a:t> расхождение </a:t>
            </a:r>
            <a:r>
              <a:rPr lang="ru-RU" sz="3200" dirty="0">
                <a:latin typeface="Arial Narrow" panose="020B0606020202030204" pitchFamily="34" charset="0"/>
              </a:rPr>
              <a:t>результатов выборочных обследований организаций, подлежащих оценке, проведенных общественным советом по НОК с результатами, представленными Оператором; </a:t>
            </a:r>
            <a:endParaRPr lang="ru-RU" sz="3200" dirty="0" smtClean="0">
              <a:latin typeface="Arial Narrow" panose="020B0606020202030204" pitchFamily="34" charset="0"/>
            </a:endParaRPr>
          </a:p>
          <a:p>
            <a:pPr marL="360363" lvl="0" indent="-3603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3200" dirty="0">
                <a:latin typeface="Arial Narrow" panose="020B0606020202030204" pitchFamily="34" charset="0"/>
              </a:rPr>
              <a:t> </a:t>
            </a:r>
            <a:r>
              <a:rPr lang="ru-RU" sz="3200" dirty="0" smtClean="0">
                <a:latin typeface="Arial Narrow" panose="020B0606020202030204" pitchFamily="34" charset="0"/>
              </a:rPr>
              <a:t>наличие </a:t>
            </a:r>
            <a:r>
              <a:rPr lang="ru-RU" sz="3200" dirty="0">
                <a:latin typeface="Arial Narrow" panose="020B0606020202030204" pitchFamily="34" charset="0"/>
              </a:rPr>
              <a:t>замечаний по расчетам и выводам по уровню достижения показателей независимой оцени качества на основе представленных данных (искажение существующих алгоритмов расчета показателей); </a:t>
            </a:r>
            <a:endParaRPr lang="ru-RU" sz="3200" dirty="0" smtClean="0">
              <a:latin typeface="Arial Narrow" panose="020B0606020202030204" pitchFamily="34" charset="0"/>
            </a:endParaRPr>
          </a:p>
          <a:p>
            <a:pPr marL="360363" lvl="0" indent="-3603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3200" dirty="0">
                <a:latin typeface="Arial Narrow" panose="020B0606020202030204" pitchFamily="34" charset="0"/>
              </a:rPr>
              <a:t> </a:t>
            </a:r>
            <a:r>
              <a:rPr lang="ru-RU" sz="3200" dirty="0" smtClean="0">
                <a:latin typeface="Arial Narrow" panose="020B0606020202030204" pitchFamily="34" charset="0"/>
              </a:rPr>
              <a:t>отсутствие </a:t>
            </a:r>
            <a:r>
              <a:rPr lang="ru-RU" sz="3200" dirty="0">
                <a:latin typeface="Arial Narrow" panose="020B0606020202030204" pitchFamily="34" charset="0"/>
              </a:rPr>
              <a:t>описания конкретных замечаний и недостатков в организациях, выявленных в ходе работ по сбору и обобщению информации в рамках НОК (используются общие фразы, без конкретизации, необходимой для планирования и реализации мер по их устранению</a:t>
            </a:r>
            <a:r>
              <a:rPr lang="ru-RU" sz="3200" dirty="0" smtClean="0">
                <a:latin typeface="Arial Narrow" panose="020B0606020202030204" pitchFamily="34" charset="0"/>
              </a:rPr>
              <a:t>).</a:t>
            </a:r>
            <a:endParaRPr lang="ru-RU" sz="3200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79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58791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После экспертизы </a:t>
            </a:r>
            <a:r>
              <a:rPr lang="ru-RU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Общественный совет по НОКО </a:t>
            </a:r>
            <a:r>
              <a:rPr lang="ru-RU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направляет:</a:t>
            </a:r>
            <a:endParaRPr lang="ru-RU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033271" y="2880360"/>
            <a:ext cx="4890874" cy="3263054"/>
          </a:xfrm>
          <a:ln w="38100">
            <a:solidFill>
              <a:schemeClr val="accent3"/>
            </a:solidFill>
          </a:ln>
        </p:spPr>
        <p:txBody>
          <a:bodyPr lIns="108000" tIns="72000" rIns="108000">
            <a:normAutofit fontScale="77500" lnSpcReduction="20000"/>
          </a:bodyPr>
          <a:lstStyle/>
          <a:p>
            <a:pPr algn="ctr"/>
            <a:r>
              <a:rPr lang="ru-RU" sz="35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мотивированное заключение </a:t>
            </a:r>
            <a:r>
              <a:rPr lang="ru-RU" sz="35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со списком выявленных недостатков </a:t>
            </a:r>
            <a:r>
              <a:rPr lang="ru-RU" sz="3500" dirty="0">
                <a:solidFill>
                  <a:schemeClr val="accent3"/>
                </a:solidFill>
                <a:latin typeface="Arial Narrow" panose="020B0606020202030204" pitchFamily="34" charset="0"/>
              </a:rPr>
              <a:t>и предложений об их устранении с указанием срока их </a:t>
            </a:r>
            <a:r>
              <a:rPr lang="ru-RU" sz="35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устранения</a:t>
            </a:r>
          </a:p>
          <a:p>
            <a:pPr algn="ctr"/>
            <a:endParaRPr lang="ru-RU" sz="1500" b="1" i="1" dirty="0" smtClean="0">
              <a:solidFill>
                <a:schemeClr val="accent3"/>
              </a:solidFill>
              <a:latin typeface="Arial Narrow" panose="020B0606020202030204" pitchFamily="34" charset="0"/>
            </a:endParaRPr>
          </a:p>
          <a:p>
            <a:r>
              <a:rPr lang="ru-RU" sz="3100" dirty="0" smtClean="0">
                <a:latin typeface="Arial Narrow" panose="020B0606020202030204" pitchFamily="34" charset="0"/>
              </a:rPr>
              <a:t>(при установлении отдельных нарушений </a:t>
            </a:r>
            <a:r>
              <a:rPr lang="ru-RU" sz="3100" dirty="0">
                <a:latin typeface="Arial Narrow" panose="020B0606020202030204" pitchFamily="34" charset="0"/>
              </a:rPr>
              <a:t>требований контракта, не </a:t>
            </a:r>
            <a:r>
              <a:rPr lang="ru-RU" sz="3100" dirty="0" smtClean="0">
                <a:latin typeface="Arial Narrow" panose="020B0606020202030204" pitchFamily="34" charset="0"/>
              </a:rPr>
              <a:t>препятствующих </a:t>
            </a:r>
            <a:r>
              <a:rPr lang="ru-RU" sz="3100" dirty="0">
                <a:latin typeface="Arial Narrow" panose="020B0606020202030204" pitchFamily="34" charset="0"/>
              </a:rPr>
              <a:t>приемке выполненной работы</a:t>
            </a:r>
            <a:r>
              <a:rPr lang="ru-RU" sz="3100" dirty="0" smtClean="0">
                <a:latin typeface="Arial Narrow" panose="020B0606020202030204" pitchFamily="34" charset="0"/>
              </a:rPr>
              <a:t>)</a:t>
            </a:r>
            <a:endParaRPr lang="ru-RU" sz="3100" dirty="0">
              <a:latin typeface="Arial Narrow" panose="020B060602020203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217920" y="2880360"/>
            <a:ext cx="4937760" cy="3263054"/>
          </a:xfrm>
          <a:ln w="38100">
            <a:solidFill>
              <a:schemeClr val="accent3"/>
            </a:solidFill>
          </a:ln>
        </p:spPr>
        <p:txBody>
          <a:bodyPr lIns="108000" tIns="72000" rIns="108000"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5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рекомендацию </a:t>
            </a:r>
            <a:r>
              <a:rPr lang="ru-RU" sz="3500" dirty="0">
                <a:solidFill>
                  <a:schemeClr val="accent3"/>
                </a:solidFill>
                <a:latin typeface="Arial Narrow" panose="020B0606020202030204" pitchFamily="34" charset="0"/>
              </a:rPr>
              <a:t>органу местного самоуправления </a:t>
            </a:r>
            <a:r>
              <a:rPr lang="ru-RU" sz="35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 </a:t>
            </a:r>
            <a:r>
              <a:rPr lang="ru-RU" sz="3500" dirty="0">
                <a:solidFill>
                  <a:schemeClr val="accent3"/>
                </a:solidFill>
                <a:latin typeface="Arial Narrow" panose="020B0606020202030204" pitchFamily="34" charset="0"/>
              </a:rPr>
              <a:t>о представлении мотивированного отказа от подписания документа о приемке работ оператора </a:t>
            </a:r>
            <a:endParaRPr lang="ru-RU" sz="3500" dirty="0" smtClean="0">
              <a:solidFill>
                <a:schemeClr val="accent3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3100" dirty="0" smtClean="0">
                <a:latin typeface="Arial Narrow" panose="020B0606020202030204" pitchFamily="34" charset="0"/>
              </a:rPr>
              <a:t>(при установлении несоответствия </a:t>
            </a:r>
            <a:r>
              <a:rPr lang="ru-RU" sz="3100" dirty="0">
                <a:latin typeface="Arial Narrow" panose="020B0606020202030204" pitchFamily="34" charset="0"/>
              </a:rPr>
              <a:t>представленных материалов требованиям технического </a:t>
            </a:r>
            <a:r>
              <a:rPr lang="ru-RU" sz="3100" dirty="0" smtClean="0">
                <a:latin typeface="Arial Narrow" panose="020B0606020202030204" pitchFamily="34" charset="0"/>
              </a:rPr>
              <a:t>задания)</a:t>
            </a:r>
            <a:endParaRPr lang="ru-RU" sz="3100" dirty="0">
              <a:latin typeface="Arial Narrow" panose="020B0606020202030204" pitchFamily="34" charset="0"/>
            </a:endParaRPr>
          </a:p>
          <a:p>
            <a:endParaRPr lang="ru-RU" sz="3100" dirty="0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3179485" y="2152308"/>
            <a:ext cx="869581" cy="320065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7454488" y="2183601"/>
            <a:ext cx="821397" cy="320065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5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58654"/>
              </p:ext>
            </p:extLst>
          </p:nvPr>
        </p:nvGraphicFramePr>
        <p:xfrm>
          <a:off x="941832" y="457201"/>
          <a:ext cx="10213531" cy="5411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99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8154</TotalTime>
  <Words>1027</Words>
  <Application>Microsoft Office PowerPoint</Application>
  <PresentationFormat>Широкоэкранный</PresentationFormat>
  <Paragraphs>108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Symbol</vt:lpstr>
      <vt:lpstr>Wingdings</vt:lpstr>
      <vt:lpstr>Ретро</vt:lpstr>
      <vt:lpstr>Дополнения  в проведении независимой оценки качества  условий осуществления  образовательной деятельности организациями  на муниципальном уровне (3 часть ) </vt:lpstr>
      <vt:lpstr>Нормативная база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Основанием отклонения отчета оператора могут быть:</vt:lpstr>
      <vt:lpstr>После экспертизы Общественный совет по НОКО направляет: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Мониторинг проведения и использования результатов НОК</vt:lpstr>
      <vt:lpstr>Презентация PowerPoint</vt:lpstr>
      <vt:lpstr>Презентация PowerPoint</vt:lpstr>
      <vt:lpstr>Руководители ОО</vt:lpstr>
      <vt:lpstr>Спасибо за внимание!</vt:lpstr>
    </vt:vector>
  </TitlesOfParts>
  <Company>ЦОКО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Функциональная грамотность</dc:title>
  <dc:creator>Рябинина Любовь Анатольевна</dc:creator>
  <cp:lastModifiedBy>Семёнов Сергей Викторович</cp:lastModifiedBy>
  <cp:revision>422</cp:revision>
  <cp:lastPrinted>2024-05-23T11:01:33Z</cp:lastPrinted>
  <dcterms:created xsi:type="dcterms:W3CDTF">2019-06-05T12:05:36Z</dcterms:created>
  <dcterms:modified xsi:type="dcterms:W3CDTF">2024-05-24T02:18:20Z</dcterms:modified>
</cp:coreProperties>
</file>