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3"/>
  </p:notesMasterIdLst>
  <p:sldIdLst>
    <p:sldId id="256" r:id="rId2"/>
    <p:sldId id="343" r:id="rId3"/>
    <p:sldId id="348" r:id="rId4"/>
    <p:sldId id="344" r:id="rId5"/>
    <p:sldId id="352" r:id="rId6"/>
    <p:sldId id="350" r:id="rId7"/>
    <p:sldId id="357" r:id="rId8"/>
    <p:sldId id="345" r:id="rId9"/>
    <p:sldId id="347" r:id="rId10"/>
    <p:sldId id="355" r:id="rId11"/>
    <p:sldId id="333" r:id="rId12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34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ECCBF-6002-4734-AD7D-254395080FD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08C934-A54C-44D3-B7DE-2FFD8B944A11}">
      <dgm:prSet phldrT="[Текст]"/>
      <dgm:spPr/>
      <dgm:t>
        <a:bodyPr/>
        <a:lstStyle/>
        <a:p>
          <a:r>
            <a:rPr lang="ru-RU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Ваш отзыв отправлен!</a:t>
          </a:r>
          <a:endParaRPr lang="ru-RU" dirty="0"/>
        </a:p>
      </dgm:t>
    </dgm:pt>
    <dgm:pt modelId="{6872D8E3-6262-48BA-85C5-2A040D995C5D}" type="parTrans" cxnId="{105E1716-AA87-4AB1-81A1-49B2C4B52E74}">
      <dgm:prSet/>
      <dgm:spPr/>
      <dgm:t>
        <a:bodyPr/>
        <a:lstStyle/>
        <a:p>
          <a:endParaRPr lang="ru-RU"/>
        </a:p>
      </dgm:t>
    </dgm:pt>
    <dgm:pt modelId="{EA710CBA-87EE-4CD8-B8B0-9E4544E16237}" type="sibTrans" cxnId="{105E1716-AA87-4AB1-81A1-49B2C4B52E74}">
      <dgm:prSet/>
      <dgm:spPr/>
      <dgm:t>
        <a:bodyPr/>
        <a:lstStyle/>
        <a:p>
          <a:endParaRPr lang="ru-RU"/>
        </a:p>
      </dgm:t>
    </dgm:pt>
    <dgm:pt modelId="{9E5269B8-AB1F-4ED4-9120-8B5C517923E9}" type="pres">
      <dgm:prSet presAssocID="{640ECCBF-6002-4734-AD7D-254395080FD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14B6BE9-BB97-40C0-BDA3-A72A1B60689C}" type="pres">
      <dgm:prSet presAssocID="{5908C934-A54C-44D3-B7DE-2FFD8B944A11}" presName="horFlow" presStyleCnt="0"/>
      <dgm:spPr/>
    </dgm:pt>
    <dgm:pt modelId="{F2377CEC-53FB-4822-B0EA-A4FFA5236285}" type="pres">
      <dgm:prSet presAssocID="{5908C934-A54C-44D3-B7DE-2FFD8B944A11}" presName="bigChev" presStyleLbl="node1" presStyleIdx="0" presStyleCnt="1" custScaleX="328850"/>
      <dgm:spPr/>
      <dgm:t>
        <a:bodyPr/>
        <a:lstStyle/>
        <a:p>
          <a:endParaRPr lang="ru-RU"/>
        </a:p>
      </dgm:t>
    </dgm:pt>
  </dgm:ptLst>
  <dgm:cxnLst>
    <dgm:cxn modelId="{13922E10-AD59-4995-9691-6C6D9A4849C8}" type="presOf" srcId="{640ECCBF-6002-4734-AD7D-254395080FD3}" destId="{9E5269B8-AB1F-4ED4-9120-8B5C517923E9}" srcOrd="0" destOrd="0" presId="urn:microsoft.com/office/officeart/2005/8/layout/lProcess3"/>
    <dgm:cxn modelId="{CBE64A34-150F-4CBE-BD1A-0474E7DF8AAA}" type="presOf" srcId="{5908C934-A54C-44D3-B7DE-2FFD8B944A11}" destId="{F2377CEC-53FB-4822-B0EA-A4FFA5236285}" srcOrd="0" destOrd="0" presId="urn:microsoft.com/office/officeart/2005/8/layout/lProcess3"/>
    <dgm:cxn modelId="{105E1716-AA87-4AB1-81A1-49B2C4B52E74}" srcId="{640ECCBF-6002-4734-AD7D-254395080FD3}" destId="{5908C934-A54C-44D3-B7DE-2FFD8B944A11}" srcOrd="0" destOrd="0" parTransId="{6872D8E3-6262-48BA-85C5-2A040D995C5D}" sibTransId="{EA710CBA-87EE-4CD8-B8B0-9E4544E16237}"/>
    <dgm:cxn modelId="{E3B9176A-ADCA-43F0-ABE1-0A252B85423A}" type="presParOf" srcId="{9E5269B8-AB1F-4ED4-9120-8B5C517923E9}" destId="{B14B6BE9-BB97-40C0-BDA3-A72A1B60689C}" srcOrd="0" destOrd="0" presId="urn:microsoft.com/office/officeart/2005/8/layout/lProcess3"/>
    <dgm:cxn modelId="{59C6776D-FC58-464D-922D-0295758FB88F}" type="presParOf" srcId="{B14B6BE9-BB97-40C0-BDA3-A72A1B60689C}" destId="{F2377CEC-53FB-4822-B0EA-A4FFA5236285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77CEC-53FB-4822-B0EA-A4FFA5236285}">
      <dsp:nvSpPr>
        <dsp:cNvPr id="0" name=""/>
        <dsp:cNvSpPr/>
      </dsp:nvSpPr>
      <dsp:spPr>
        <a:xfrm>
          <a:off x="6738" y="3874"/>
          <a:ext cx="10797646" cy="13133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Ваш отзыв отправлен!</a:t>
          </a:r>
          <a:endParaRPr lang="ru-RU" sz="6500" kern="1200" dirty="0"/>
        </a:p>
      </dsp:txBody>
      <dsp:txXfrm>
        <a:off x="663429" y="3874"/>
        <a:ext cx="9484264" cy="1313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FDB46-151F-434B-BD8F-D9D856E0013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DD6C6-8A6A-47F8-A248-5B768140B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9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7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16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65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8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57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54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4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0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6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0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A92644-4D22-4054-928F-990B2B4478FB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4E0F055-74EC-4871-9ECC-5BFCD65779F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9299" y="603504"/>
            <a:ext cx="10936933" cy="387095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Инструкция по оформлению</a:t>
            </a:r>
            <a:b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на официальном сайте для размещения информации о государственных и муниципальных </a:t>
            </a:r>
            <a:r>
              <a:rPr lang="ru-RU" sz="4000" b="1" dirty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у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чреждениях в информационно-телекоммуникационной сети «Интернет» (</a:t>
            </a:r>
            <a:r>
              <a:rPr lang="en-US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bus.gov.ru) 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отзыва о качестве условий осуществления образовательной деятельности </a:t>
            </a:r>
            <a:r>
              <a:rPr lang="ru-RU" sz="4000" b="1" dirty="0" smtClean="0">
                <a:solidFill>
                  <a:schemeClr val="tx1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организациями</a:t>
            </a:r>
            <a:endParaRPr lang="ru-RU" sz="4000" b="1" dirty="0">
              <a:solidFill>
                <a:schemeClr val="tx1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0600" y="4940300"/>
            <a:ext cx="8155633" cy="889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Зеленко Лариса Егоровна,</a:t>
            </a:r>
            <a:br>
              <a:rPr lang="ru-RU" sz="2800" dirty="0">
                <a:latin typeface="Arial Narrow" panose="020B0606020202030204" pitchFamily="34" charset="0"/>
              </a:rPr>
            </a:br>
            <a:r>
              <a:rPr lang="ru-RU" sz="2800" dirty="0" smtClean="0">
                <a:latin typeface="Arial Narrow" panose="020B0606020202030204" pitchFamily="34" charset="0"/>
              </a:rPr>
              <a:t>Красноярск</a:t>
            </a:r>
            <a:endParaRPr lang="ru-RU" sz="2800" dirty="0">
              <a:latin typeface="Arial Narrow" panose="020B0606020202030204" pitchFamily="34" charset="0"/>
            </a:endParaRPr>
          </a:p>
          <a:p>
            <a:pPr algn="l"/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914900"/>
            <a:ext cx="2329092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85531"/>
            <a:ext cx="11125752" cy="145774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экране появится уведомление о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направлении отзыва       </a:t>
            </a:r>
            <a:endParaRPr lang="ru-RU" sz="4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95300" y="185531"/>
            <a:ext cx="2844800" cy="10071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</a:t>
            </a:r>
            <a:r>
              <a:rPr lang="ru-RU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1764793"/>
            <a:ext cx="8842248" cy="4526280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Стрелка вверх 3"/>
          <p:cNvSpPr/>
          <p:nvPr/>
        </p:nvSpPr>
        <p:spPr>
          <a:xfrm flipH="1">
            <a:off x="5257800" y="4514619"/>
            <a:ext cx="443743" cy="117944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6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21132"/>
          </a:xfrm>
        </p:spPr>
        <p:txBody>
          <a:bodyPr anchor="ctr" anchorCtr="0">
            <a:norm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545754"/>
              </p:ext>
            </p:extLst>
          </p:nvPr>
        </p:nvGraphicFramePr>
        <p:xfrm>
          <a:off x="344557" y="286604"/>
          <a:ext cx="10811123" cy="132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890016" y="1711460"/>
            <a:ext cx="10229088" cy="4506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indent="354013"/>
            <a:endParaRPr lang="ru-RU" sz="3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indent="354013" algn="ctr"/>
            <a:r>
              <a:rPr lang="ru-RU" sz="3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Уведомление о публикации отзыва будет направлен на Ваш электронный адрес</a:t>
            </a:r>
            <a:endParaRPr lang="ru-RU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22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59027"/>
            <a:ext cx="11214100" cy="15239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Перейдите на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сайт 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bus.gov.ru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92100" y="159027"/>
            <a:ext cx="3048000" cy="10866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1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816100"/>
            <a:ext cx="9550400" cy="4419600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Стрелка вверх 10"/>
          <p:cNvSpPr/>
          <p:nvPr/>
        </p:nvSpPr>
        <p:spPr>
          <a:xfrm rot="5400000">
            <a:off x="2120900" y="4318000"/>
            <a:ext cx="457200" cy="1066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2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6017"/>
            <a:ext cx="11163300" cy="1550505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верхней </a:t>
            </a: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 сайта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строке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«Выберите ваш регион»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</a:t>
            </a:r>
            <a:r>
              <a:rPr lang="ru-RU" sz="44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Красноярский край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4800" y="106017"/>
            <a:ext cx="3035300" cy="10242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2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88" y="1746504"/>
            <a:ext cx="8951975" cy="4599701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Стрелка вверх 8"/>
          <p:cNvSpPr/>
          <p:nvPr/>
        </p:nvSpPr>
        <p:spPr>
          <a:xfrm>
            <a:off x="8458199" y="1984248"/>
            <a:ext cx="482600" cy="10414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8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72279"/>
            <a:ext cx="11099800" cy="15239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Авторизуйтесь через портал</a:t>
            </a:r>
            <a: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</a:t>
            </a:r>
            <a:r>
              <a:rPr lang="ru-RU" sz="4900" b="1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гос</a:t>
            </a:r>
            <a:r>
              <a:rPr lang="ru-RU" sz="4900" b="1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услуги</a:t>
            </a:r>
            <a:r>
              <a:rPr lang="ru-RU" sz="49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ru-RU" sz="3100" b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(клавиша «Войти» находится в правой части сайта)</a:t>
            </a:r>
            <a:endParaRPr lang="ru-RU" sz="31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469900" y="172279"/>
            <a:ext cx="2870200" cy="10734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3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1773936"/>
            <a:ext cx="8202168" cy="4517135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Стрелка вверх 8"/>
          <p:cNvSpPr/>
          <p:nvPr/>
        </p:nvSpPr>
        <p:spPr>
          <a:xfrm rot="16200000">
            <a:off x="9963912" y="1498334"/>
            <a:ext cx="504825" cy="11844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101601"/>
            <a:ext cx="11112500" cy="1581425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Введите вашу почту/номер телефона/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СНИЛС и пароль, затем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нажмите на клавишу «Войти»</a:t>
            </a:r>
            <a:endParaRPr lang="ru-RU" sz="44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31" y="1778001"/>
            <a:ext cx="4551664" cy="4508500"/>
          </a:xfrm>
          <a:prstGeom prst="rect">
            <a:avLst/>
          </a:prstGeom>
          <a:ln w="762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Пятиугольник 6"/>
          <p:cNvSpPr/>
          <p:nvPr/>
        </p:nvSpPr>
        <p:spPr>
          <a:xfrm>
            <a:off x="304800" y="101601"/>
            <a:ext cx="3035300" cy="109109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4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верх 3"/>
          <p:cNvSpPr/>
          <p:nvPr/>
        </p:nvSpPr>
        <p:spPr>
          <a:xfrm rot="16200000">
            <a:off x="6493627" y="5402200"/>
            <a:ext cx="516837" cy="12517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61" y="145775"/>
            <a:ext cx="11312939" cy="1496413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Введите наименование организации и                                                   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нажмите на клавишу                      </a:t>
            </a:r>
            <a:endParaRPr lang="ru-RU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39959" y="145775"/>
            <a:ext cx="2769704" cy="11396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5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74" y="1778590"/>
            <a:ext cx="7903028" cy="4505298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Стрелка вверх 8"/>
          <p:cNvSpPr/>
          <p:nvPr/>
        </p:nvSpPr>
        <p:spPr>
          <a:xfrm rot="16200000">
            <a:off x="8763460" y="2739432"/>
            <a:ext cx="516837" cy="125176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114" y="145774"/>
            <a:ext cx="11158330" cy="1537251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b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</a:t>
            </a:r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ажмите на клавишу «Оставить отзыв»                       </a:t>
            </a:r>
            <a:b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</a:t>
            </a:r>
            <a:endParaRPr lang="ru-RU" sz="3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304800" y="145776"/>
            <a:ext cx="2769704" cy="11396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6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2" y="1783080"/>
            <a:ext cx="8311895" cy="4507991"/>
          </a:xfrm>
          <a:ln w="28575"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>
          <a:xfrm rot="10800000">
            <a:off x="9900865" y="5399840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5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39700"/>
            <a:ext cx="11061700" cy="1511299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             </a:t>
            </a: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знакомьтесь с политикой формирования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отзывов, поставьте отметку о согласии и            </a:t>
            </a:r>
            <a:b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нажмите на клавишу «Оставить отзыв»</a:t>
            </a:r>
            <a:endParaRPr lang="ru-RU" sz="4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870" y="1828800"/>
            <a:ext cx="3923929" cy="449899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Пятиугольник 6"/>
          <p:cNvSpPr/>
          <p:nvPr/>
        </p:nvSpPr>
        <p:spPr>
          <a:xfrm>
            <a:off x="355600" y="139701"/>
            <a:ext cx="2717800" cy="96519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7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6541606" y="5720954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6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1058144" cy="1562100"/>
          </a:xfrm>
          <a:prstGeom prst="homePlat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8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Установите отметку в поле     </a:t>
            </a:r>
            <a:b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«Характер отзыва», напишите текст отзыва </a:t>
            </a:r>
            <a:b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и нажмите на клавишу «Отправить»</a:t>
            </a:r>
            <a:endParaRPr lang="ru-RU" sz="38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45110" y="127000"/>
            <a:ext cx="2984500" cy="10336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8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44" y="1751848"/>
            <a:ext cx="8942832" cy="4530080"/>
          </a:xfr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Стрелка вправо 7"/>
          <p:cNvSpPr/>
          <p:nvPr/>
        </p:nvSpPr>
        <p:spPr>
          <a:xfrm rot="10800000">
            <a:off x="10002211" y="4511069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9727229" y="5232076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6853627" y="5582487"/>
            <a:ext cx="1099930" cy="5179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1373</TotalTime>
  <Words>74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Aharoni</vt:lpstr>
      <vt:lpstr>Arial Narrow</vt:lpstr>
      <vt:lpstr>Calibri</vt:lpstr>
      <vt:lpstr>Calibri Light</vt:lpstr>
      <vt:lpstr>Ретро</vt:lpstr>
      <vt:lpstr>Инструкция по оформлению на официальном сайте для размещения информации о государственных и муниципальных учреждениях в информационно-телекоммуникационной сети «Интернет» (bus.gov.ru)  отзыва о качестве условий осуществления образовательной деятельности организациями</vt:lpstr>
      <vt:lpstr>                                  Перейдите на сайт bus.gov.ru </vt:lpstr>
      <vt:lpstr>  В верхней части сайта в строке  «Выберите ваш регион»  найдите Красноярский край                                              </vt:lpstr>
      <vt:lpstr>                    Авторизуйтесь через портал                                                                   госуслуги  (клавиша «Войти» находится в правой части сайта)</vt:lpstr>
      <vt:lpstr>                                               Введите вашу почту/номер телефона/                         СНИЛС и пароль, затем  нажмите на клавишу «Войти»</vt:lpstr>
      <vt:lpstr>                                                   Введите наименование организации и                                                                                нажмите на клавишу                      </vt:lpstr>
      <vt:lpstr>                                                 Нажмите на клавишу «Оставить отзыв»                                                                             </vt:lpstr>
      <vt:lpstr>               Ознакомьтесь с политикой формирования                    отзывов, поставьте отметку о согласии и                           нажмите на клавишу «Оставить отзыв»</vt:lpstr>
      <vt:lpstr>     Установите отметку в поле                         «Характер отзыва», напишите текст отзыва         и нажмите на клавишу «Отправить»</vt:lpstr>
      <vt:lpstr>             На экране появится уведомление о                                      направлении отзыва       </vt:lpstr>
      <vt:lpstr>Презентация PowerPoint</vt:lpstr>
    </vt:vector>
  </TitlesOfParts>
  <Company>ЦОКО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грамотность</dc:title>
  <dc:creator>Рябинина Любовь Анатольевна</dc:creator>
  <cp:lastModifiedBy>Зеленко Лариса Егоровна</cp:lastModifiedBy>
  <cp:revision>146</cp:revision>
  <cp:lastPrinted>2019-11-15T05:46:49Z</cp:lastPrinted>
  <dcterms:created xsi:type="dcterms:W3CDTF">2019-06-05T12:05:36Z</dcterms:created>
  <dcterms:modified xsi:type="dcterms:W3CDTF">2022-12-16T03:46:04Z</dcterms:modified>
</cp:coreProperties>
</file>